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Anaheim"/>
      <p:regular r:id="rId29"/>
      <p:bold r:id="rId30"/>
    </p:embeddedFont>
    <p:embeddedFont>
      <p:font typeface="Hin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nahei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ind-regular.fntdata"/><Relationship Id="rId30" Type="http://schemas.openxmlformats.org/officeDocument/2006/relationships/font" Target="fonts/Anaheim-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Hin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c9050bdf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c9050bdf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2ba01afb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2ba01afb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2ba01afb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2ba01afb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2ba01afb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42ba01afb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2ba01af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2ba01af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2ba01af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2ba01af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c9050bd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c9050bd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eee16908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eee16908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f112f1933_0_24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f112f1933_0_24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f112f1933_0_24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f112f1933_0_24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eee16908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deee16908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c9050bdf8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c9050bdf8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c9050bd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c9050bd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6753ae3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6753ae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42ba01af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42ba01af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e9af9f0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e9af9f0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eee16908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eee16908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2ba01afb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2ba01afb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42ba01af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42ba01af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7.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366725" y="1422150"/>
            <a:ext cx="4179300" cy="15579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668450" y="4036950"/>
            <a:ext cx="3852000" cy="451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solidFill>
                  <a:srgbClr val="2F353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1284000" y="2530600"/>
            <a:ext cx="6576000" cy="12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7" name="Google Shape;47;p11"/>
          <p:cNvSpPr txBox="1"/>
          <p:nvPr>
            <p:ph idx="1" type="subTitle"/>
          </p:nvPr>
        </p:nvSpPr>
        <p:spPr>
          <a:xfrm>
            <a:off x="1284000" y="3795485"/>
            <a:ext cx="6576000" cy="5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b="0" l="0" r="0" t="0"/>
          <a:stretch/>
        </p:blipFill>
        <p:spPr>
          <a:xfrm flipH="1">
            <a:off x="5719275" y="0"/>
            <a:ext cx="3426849" cy="5143500"/>
          </a:xfrm>
          <a:prstGeom prst="rect">
            <a:avLst/>
          </a:prstGeom>
          <a:noFill/>
          <a:ln>
            <a:noFill/>
          </a:ln>
        </p:spPr>
      </p:pic>
      <p:pic>
        <p:nvPicPr>
          <p:cNvPr id="51" name="Google Shape;51;p13"/>
          <p:cNvPicPr preferRelativeResize="0"/>
          <p:nvPr/>
        </p:nvPicPr>
        <p:blipFill rotWithShape="1">
          <a:blip r:embed="rId3">
            <a:alphaModFix/>
          </a:blip>
          <a:srcRect b="0" l="35438" r="0" t="0"/>
          <a:stretch/>
        </p:blipFill>
        <p:spPr>
          <a:xfrm flipH="1">
            <a:off x="2316398" y="0"/>
            <a:ext cx="6829727" cy="5143499"/>
          </a:xfrm>
          <a:prstGeom prst="rect">
            <a:avLst/>
          </a:prstGeom>
          <a:noFill/>
          <a:ln>
            <a:noFill/>
          </a:ln>
        </p:spPr>
      </p:pic>
      <p:sp>
        <p:nvSpPr>
          <p:cNvPr id="52" name="Google Shape;52;p13"/>
          <p:cNvSpPr txBox="1"/>
          <p:nvPr>
            <p:ph type="title"/>
          </p:nvPr>
        </p:nvSpPr>
        <p:spPr>
          <a:xfrm>
            <a:off x="720000" y="189100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 name="Google Shape;53;p13"/>
          <p:cNvSpPr txBox="1"/>
          <p:nvPr>
            <p:ph hasCustomPrompt="1" idx="2" type="title"/>
          </p:nvPr>
        </p:nvSpPr>
        <p:spPr>
          <a:xfrm>
            <a:off x="720000" y="14263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1" type="subTitle"/>
          </p:nvPr>
        </p:nvSpPr>
        <p:spPr>
          <a:xfrm>
            <a:off x="720000" y="23450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3" type="title"/>
          </p:nvPr>
        </p:nvSpPr>
        <p:spPr>
          <a:xfrm>
            <a:off x="3099000" y="189100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 name="Google Shape;56;p13"/>
          <p:cNvSpPr txBox="1"/>
          <p:nvPr>
            <p:ph hasCustomPrompt="1" idx="4" type="title"/>
          </p:nvPr>
        </p:nvSpPr>
        <p:spPr>
          <a:xfrm>
            <a:off x="3099000" y="14263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5" type="subTitle"/>
          </p:nvPr>
        </p:nvSpPr>
        <p:spPr>
          <a:xfrm>
            <a:off x="3099000" y="23450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8" name="Google Shape;58;p13"/>
          <p:cNvSpPr txBox="1"/>
          <p:nvPr>
            <p:ph idx="6" type="title"/>
          </p:nvPr>
        </p:nvSpPr>
        <p:spPr>
          <a:xfrm>
            <a:off x="720000" y="345195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9" name="Google Shape;59;p13"/>
          <p:cNvSpPr txBox="1"/>
          <p:nvPr>
            <p:ph hasCustomPrompt="1" idx="7" type="title"/>
          </p:nvPr>
        </p:nvSpPr>
        <p:spPr>
          <a:xfrm>
            <a:off x="720000" y="29871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8" type="subTitle"/>
          </p:nvPr>
        </p:nvSpPr>
        <p:spPr>
          <a:xfrm>
            <a:off x="720000" y="39058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9" type="title"/>
          </p:nvPr>
        </p:nvSpPr>
        <p:spPr>
          <a:xfrm>
            <a:off x="3099000" y="345195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13"/>
          <p:cNvSpPr txBox="1"/>
          <p:nvPr>
            <p:ph hasCustomPrompt="1" idx="13" type="title"/>
          </p:nvPr>
        </p:nvSpPr>
        <p:spPr>
          <a:xfrm>
            <a:off x="3099000" y="29871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14" type="subTitle"/>
          </p:nvPr>
        </p:nvSpPr>
        <p:spPr>
          <a:xfrm>
            <a:off x="3099000" y="39058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3"/>
          <p:cNvSpPr txBox="1"/>
          <p:nvPr>
            <p:ph idx="15" type="title"/>
          </p:nvPr>
        </p:nvSpPr>
        <p:spPr>
          <a:xfrm>
            <a:off x="720000" y="542750"/>
            <a:ext cx="385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572000" y="4102625"/>
            <a:ext cx="2610000" cy="34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7" name="Google Shape;67;p14"/>
          <p:cNvSpPr txBox="1"/>
          <p:nvPr>
            <p:ph idx="1" type="subTitle"/>
          </p:nvPr>
        </p:nvSpPr>
        <p:spPr>
          <a:xfrm>
            <a:off x="4727025" y="2711975"/>
            <a:ext cx="3696900" cy="143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1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0" r="0" t="0"/>
          <a:stretch/>
        </p:blipFill>
        <p:spPr>
          <a:xfrm>
            <a:off x="-22" y="0"/>
            <a:ext cx="9144034" cy="5143500"/>
          </a:xfrm>
          <a:prstGeom prst="rect">
            <a:avLst/>
          </a:prstGeom>
          <a:noFill/>
          <a:ln>
            <a:noFill/>
          </a:ln>
        </p:spPr>
      </p:pic>
      <p:pic>
        <p:nvPicPr>
          <p:cNvPr id="70" name="Google Shape;70;p15"/>
          <p:cNvPicPr preferRelativeResize="0"/>
          <p:nvPr/>
        </p:nvPicPr>
        <p:blipFill>
          <a:blip r:embed="rId4">
            <a:alphaModFix/>
          </a:blip>
          <a:stretch>
            <a:fillRect/>
          </a:stretch>
        </p:blipFill>
        <p:spPr>
          <a:xfrm>
            <a:off x="0" y="0"/>
            <a:ext cx="9144003" cy="5143501"/>
          </a:xfrm>
          <a:prstGeom prst="rect">
            <a:avLst/>
          </a:prstGeom>
          <a:noFill/>
          <a:ln>
            <a:noFill/>
          </a:ln>
        </p:spPr>
      </p:pic>
      <p:sp>
        <p:nvSpPr>
          <p:cNvPr id="71" name="Google Shape;71;p15"/>
          <p:cNvSpPr txBox="1"/>
          <p:nvPr>
            <p:ph idx="1" type="subTitle"/>
          </p:nvPr>
        </p:nvSpPr>
        <p:spPr>
          <a:xfrm>
            <a:off x="2587050" y="2771775"/>
            <a:ext cx="3969900" cy="75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type="title"/>
          </p:nvPr>
        </p:nvSpPr>
        <p:spPr>
          <a:xfrm>
            <a:off x="720000" y="1930575"/>
            <a:ext cx="7704000" cy="84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73" name="Shape 73"/>
        <p:cNvGrpSpPr/>
        <p:nvPr/>
      </p:nvGrpSpPr>
      <p:grpSpPr>
        <a:xfrm>
          <a:off x="0" y="0"/>
          <a:ext cx="0" cy="0"/>
          <a:chOff x="0" y="0"/>
          <a:chExt cx="0" cy="0"/>
        </a:xfrm>
      </p:grpSpPr>
      <p:sp>
        <p:nvSpPr>
          <p:cNvPr id="74" name="Google Shape;74;p16"/>
          <p:cNvSpPr txBox="1"/>
          <p:nvPr>
            <p:ph type="title"/>
          </p:nvPr>
        </p:nvSpPr>
        <p:spPr>
          <a:xfrm>
            <a:off x="4261550" y="2343760"/>
            <a:ext cx="3573900" cy="1387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6"/>
          <p:cNvSpPr txBox="1"/>
          <p:nvPr>
            <p:ph idx="1" type="subTitle"/>
          </p:nvPr>
        </p:nvSpPr>
        <p:spPr>
          <a:xfrm>
            <a:off x="4261550" y="3953935"/>
            <a:ext cx="3692400" cy="668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0" y="0"/>
            <a:ext cx="9144003" cy="5582799"/>
          </a:xfrm>
          <a:prstGeom prst="rect">
            <a:avLst/>
          </a:prstGeom>
          <a:noFill/>
          <a:ln>
            <a:noFill/>
          </a:ln>
        </p:spPr>
      </p:pic>
      <p:sp>
        <p:nvSpPr>
          <p:cNvPr id="78" name="Google Shape;78;p17"/>
          <p:cNvSpPr txBox="1"/>
          <p:nvPr>
            <p:ph type="title"/>
          </p:nvPr>
        </p:nvSpPr>
        <p:spPr>
          <a:xfrm>
            <a:off x="716629" y="1207825"/>
            <a:ext cx="32838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79" name="Google Shape;79;p17"/>
          <p:cNvSpPr txBox="1"/>
          <p:nvPr>
            <p:ph idx="1" type="subTitle"/>
          </p:nvPr>
        </p:nvSpPr>
        <p:spPr>
          <a:xfrm>
            <a:off x="716625" y="2196100"/>
            <a:ext cx="3283800" cy="1279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80" name="Shape 80"/>
        <p:cNvGrpSpPr/>
        <p:nvPr/>
      </p:nvGrpSpPr>
      <p:grpSpPr>
        <a:xfrm>
          <a:off x="0" y="0"/>
          <a:ext cx="0" cy="0"/>
          <a:chOff x="0" y="0"/>
          <a:chExt cx="0" cy="0"/>
        </a:xfrm>
      </p:grpSpPr>
      <p:sp>
        <p:nvSpPr>
          <p:cNvPr id="81" name="Google Shape;81;p18"/>
          <p:cNvSpPr txBox="1"/>
          <p:nvPr>
            <p:ph type="title"/>
          </p:nvPr>
        </p:nvSpPr>
        <p:spPr>
          <a:xfrm>
            <a:off x="3889275" y="540000"/>
            <a:ext cx="453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8"/>
          <p:cNvSpPr txBox="1"/>
          <p:nvPr>
            <p:ph idx="1" type="body"/>
          </p:nvPr>
        </p:nvSpPr>
        <p:spPr>
          <a:xfrm>
            <a:off x="3889275" y="1216625"/>
            <a:ext cx="4534800" cy="356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bg>
      <p:bgPr>
        <a:blipFill>
          <a:blip r:embed="rId2">
            <a:alphaModFix/>
          </a:blip>
          <a:stretch>
            <a:fillRect/>
          </a:stretch>
        </a:blipFill>
      </p:bgPr>
    </p:bg>
    <p:spTree>
      <p:nvGrpSpPr>
        <p:cNvPr id="83" name="Shape 83"/>
        <p:cNvGrpSpPr/>
        <p:nvPr/>
      </p:nvGrpSpPr>
      <p:grpSpPr>
        <a:xfrm>
          <a:off x="0" y="0"/>
          <a:ext cx="0" cy="0"/>
          <a:chOff x="0" y="0"/>
          <a:chExt cx="0" cy="0"/>
        </a:xfrm>
      </p:grpSpPr>
      <p:grpSp>
        <p:nvGrpSpPr>
          <p:cNvPr id="84" name="Google Shape;84;p19"/>
          <p:cNvGrpSpPr/>
          <p:nvPr/>
        </p:nvGrpSpPr>
        <p:grpSpPr>
          <a:xfrm flipH="1">
            <a:off x="-179" y="-17751"/>
            <a:ext cx="9144354" cy="5179008"/>
            <a:chOff x="1425" y="-2650"/>
            <a:chExt cx="9142525" cy="5181599"/>
          </a:xfrm>
        </p:grpSpPr>
        <p:sp>
          <p:nvSpPr>
            <p:cNvPr id="85" name="Google Shape;85;p19"/>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9"/>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87" name="Google Shape;87;p19"/>
          <p:cNvSpPr txBox="1"/>
          <p:nvPr>
            <p:ph type="title"/>
          </p:nvPr>
        </p:nvSpPr>
        <p:spPr>
          <a:xfrm>
            <a:off x="720000" y="540000"/>
            <a:ext cx="385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9"/>
          <p:cNvSpPr txBox="1"/>
          <p:nvPr>
            <p:ph idx="1" type="body"/>
          </p:nvPr>
        </p:nvSpPr>
        <p:spPr>
          <a:xfrm>
            <a:off x="720000" y="1827150"/>
            <a:ext cx="3565200" cy="27762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p19"/>
          <p:cNvSpPr txBox="1"/>
          <p:nvPr>
            <p:ph idx="2" type="body"/>
          </p:nvPr>
        </p:nvSpPr>
        <p:spPr>
          <a:xfrm>
            <a:off x="4572000" y="2907650"/>
            <a:ext cx="3852000" cy="16959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3">
            <a:alphaModFix/>
          </a:blip>
          <a:srcRect b="11769" l="0" r="4843" t="0"/>
          <a:stretch/>
        </p:blipFill>
        <p:spPr>
          <a:xfrm>
            <a:off x="-11" y="2"/>
            <a:ext cx="9144003" cy="5143501"/>
          </a:xfrm>
          <a:prstGeom prst="rect">
            <a:avLst/>
          </a:prstGeom>
          <a:noFill/>
          <a:ln>
            <a:noFill/>
          </a:ln>
        </p:spPr>
      </p:pic>
      <p:sp>
        <p:nvSpPr>
          <p:cNvPr id="92" name="Google Shape;92;p2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20"/>
          <p:cNvSpPr txBox="1"/>
          <p:nvPr>
            <p:ph idx="2" type="title"/>
          </p:nvPr>
        </p:nvSpPr>
        <p:spPr>
          <a:xfrm>
            <a:off x="7200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4" name="Google Shape;94;p20"/>
          <p:cNvSpPr txBox="1"/>
          <p:nvPr>
            <p:ph idx="1" type="subTitle"/>
          </p:nvPr>
        </p:nvSpPr>
        <p:spPr>
          <a:xfrm>
            <a:off x="7200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20"/>
          <p:cNvSpPr txBox="1"/>
          <p:nvPr>
            <p:ph idx="3" type="title"/>
          </p:nvPr>
        </p:nvSpPr>
        <p:spPr>
          <a:xfrm>
            <a:off x="34038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6" name="Google Shape;96;p20"/>
          <p:cNvSpPr txBox="1"/>
          <p:nvPr>
            <p:ph idx="4" type="subTitle"/>
          </p:nvPr>
        </p:nvSpPr>
        <p:spPr>
          <a:xfrm>
            <a:off x="34038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0"/>
          <p:cNvSpPr txBox="1"/>
          <p:nvPr>
            <p:ph idx="5" type="title"/>
          </p:nvPr>
        </p:nvSpPr>
        <p:spPr>
          <a:xfrm>
            <a:off x="60876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 name="Google Shape;98;p20"/>
          <p:cNvSpPr txBox="1"/>
          <p:nvPr>
            <p:ph idx="6" type="subTitle"/>
          </p:nvPr>
        </p:nvSpPr>
        <p:spPr>
          <a:xfrm>
            <a:off x="60876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4572000" y="1322046"/>
            <a:ext cx="3251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4572025" y="3116396"/>
            <a:ext cx="25983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bg>
      <p:bgPr>
        <a:blipFill>
          <a:blip r:embed="rId2">
            <a:alphaModFix/>
          </a:blip>
          <a:stretch>
            <a:fillRect/>
          </a:stretch>
        </a:blipFill>
      </p:bgPr>
    </p:bg>
    <p:spTree>
      <p:nvGrpSpPr>
        <p:cNvPr id="99" name="Shape 99"/>
        <p:cNvGrpSpPr/>
        <p:nvPr/>
      </p:nvGrpSpPr>
      <p:grpSpPr>
        <a:xfrm>
          <a:off x="0" y="0"/>
          <a:ext cx="0" cy="0"/>
          <a:chOff x="0" y="0"/>
          <a:chExt cx="0" cy="0"/>
        </a:xfrm>
      </p:grpSpPr>
      <p:grpSp>
        <p:nvGrpSpPr>
          <p:cNvPr id="100" name="Google Shape;100;p21"/>
          <p:cNvGrpSpPr/>
          <p:nvPr/>
        </p:nvGrpSpPr>
        <p:grpSpPr>
          <a:xfrm rot="10800000">
            <a:off x="0" y="0"/>
            <a:ext cx="9144003" cy="5143498"/>
            <a:chOff x="0" y="0"/>
            <a:chExt cx="9144003" cy="5143498"/>
          </a:xfrm>
        </p:grpSpPr>
        <p:sp>
          <p:nvSpPr>
            <p:cNvPr id="101" name="Google Shape;101;p21"/>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1"/>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03" name="Google Shape;103;p2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1"/>
          <p:cNvSpPr txBox="1"/>
          <p:nvPr>
            <p:ph idx="2" type="title"/>
          </p:nvPr>
        </p:nvSpPr>
        <p:spPr>
          <a:xfrm>
            <a:off x="720000" y="320215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 name="Google Shape;105;p21"/>
          <p:cNvSpPr txBox="1"/>
          <p:nvPr>
            <p:ph idx="1" type="subTitle"/>
          </p:nvPr>
        </p:nvSpPr>
        <p:spPr>
          <a:xfrm>
            <a:off x="720000" y="378868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1"/>
          <p:cNvSpPr txBox="1"/>
          <p:nvPr>
            <p:ph idx="3" type="title"/>
          </p:nvPr>
        </p:nvSpPr>
        <p:spPr>
          <a:xfrm>
            <a:off x="3403800" y="157802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7" name="Google Shape;107;p21"/>
          <p:cNvSpPr txBox="1"/>
          <p:nvPr>
            <p:ph idx="4" type="subTitle"/>
          </p:nvPr>
        </p:nvSpPr>
        <p:spPr>
          <a:xfrm>
            <a:off x="3403800" y="216455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1"/>
          <p:cNvSpPr txBox="1"/>
          <p:nvPr>
            <p:ph idx="5" type="title"/>
          </p:nvPr>
        </p:nvSpPr>
        <p:spPr>
          <a:xfrm>
            <a:off x="6087600" y="320215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9" name="Google Shape;109;p21"/>
          <p:cNvSpPr txBox="1"/>
          <p:nvPr>
            <p:ph idx="6" type="subTitle"/>
          </p:nvPr>
        </p:nvSpPr>
        <p:spPr>
          <a:xfrm>
            <a:off x="6087600" y="378868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10" name="Shape 110"/>
        <p:cNvGrpSpPr/>
        <p:nvPr/>
      </p:nvGrpSpPr>
      <p:grpSpPr>
        <a:xfrm>
          <a:off x="0" y="0"/>
          <a:ext cx="0" cy="0"/>
          <a:chOff x="0" y="0"/>
          <a:chExt cx="0" cy="0"/>
        </a:xfrm>
      </p:grpSpPr>
      <p:sp>
        <p:nvSpPr>
          <p:cNvPr id="111" name="Google Shape;111;p2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2"/>
          <p:cNvSpPr txBox="1"/>
          <p:nvPr>
            <p:ph idx="1" type="subTitle"/>
          </p:nvPr>
        </p:nvSpPr>
        <p:spPr>
          <a:xfrm>
            <a:off x="1199875" y="1554037"/>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22"/>
          <p:cNvSpPr txBox="1"/>
          <p:nvPr>
            <p:ph hasCustomPrompt="1" idx="2" type="title"/>
          </p:nvPr>
        </p:nvSpPr>
        <p:spPr>
          <a:xfrm>
            <a:off x="716450" y="1554033"/>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14" name="Google Shape;114;p22"/>
          <p:cNvSpPr txBox="1"/>
          <p:nvPr>
            <p:ph idx="3" type="subTitle"/>
          </p:nvPr>
        </p:nvSpPr>
        <p:spPr>
          <a:xfrm>
            <a:off x="1657000" y="2567162"/>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2"/>
          <p:cNvSpPr txBox="1"/>
          <p:nvPr>
            <p:ph hasCustomPrompt="1" idx="4" type="title"/>
          </p:nvPr>
        </p:nvSpPr>
        <p:spPr>
          <a:xfrm>
            <a:off x="1199750" y="2567158"/>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16" name="Google Shape;116;p22"/>
          <p:cNvSpPr txBox="1"/>
          <p:nvPr>
            <p:ph idx="5" type="subTitle"/>
          </p:nvPr>
        </p:nvSpPr>
        <p:spPr>
          <a:xfrm>
            <a:off x="2180094" y="3630015"/>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2"/>
          <p:cNvSpPr txBox="1"/>
          <p:nvPr>
            <p:ph hasCustomPrompt="1" idx="6" type="title"/>
          </p:nvPr>
        </p:nvSpPr>
        <p:spPr>
          <a:xfrm>
            <a:off x="1683050" y="3630008"/>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blipFill>
          <a:blip r:embed="rId2">
            <a:alphaModFix/>
          </a:blip>
          <a:stretch>
            <a:fillRect/>
          </a:stretch>
        </a:blipFill>
      </p:bgPr>
    </p:bg>
    <p:spTree>
      <p:nvGrpSpPr>
        <p:cNvPr id="118" name="Shape 118"/>
        <p:cNvGrpSpPr/>
        <p:nvPr/>
      </p:nvGrpSpPr>
      <p:grpSpPr>
        <a:xfrm>
          <a:off x="0" y="0"/>
          <a:ext cx="0" cy="0"/>
          <a:chOff x="0" y="0"/>
          <a:chExt cx="0" cy="0"/>
        </a:xfrm>
      </p:grpSpPr>
      <p:grpSp>
        <p:nvGrpSpPr>
          <p:cNvPr id="119" name="Google Shape;119;p23"/>
          <p:cNvGrpSpPr/>
          <p:nvPr/>
        </p:nvGrpSpPr>
        <p:grpSpPr>
          <a:xfrm>
            <a:off x="-11539" y="0"/>
            <a:ext cx="9167064" cy="5187031"/>
            <a:chOff x="173" y="-24325"/>
            <a:chExt cx="9167064" cy="5187031"/>
          </a:xfrm>
        </p:grpSpPr>
        <p:grpSp>
          <p:nvGrpSpPr>
            <p:cNvPr id="120" name="Google Shape;120;p23"/>
            <p:cNvGrpSpPr/>
            <p:nvPr/>
          </p:nvGrpSpPr>
          <p:grpSpPr>
            <a:xfrm rot="5400000">
              <a:off x="9258" y="-33410"/>
              <a:ext cx="5181906" cy="5200077"/>
              <a:chOff x="0" y="0"/>
              <a:chExt cx="9144003" cy="5143498"/>
            </a:xfrm>
          </p:grpSpPr>
          <p:sp>
            <p:nvSpPr>
              <p:cNvPr id="121" name="Google Shape;121;p23"/>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3"/>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grpSp>
          <p:nvGrpSpPr>
            <p:cNvPr id="123" name="Google Shape;123;p23"/>
            <p:cNvGrpSpPr/>
            <p:nvPr/>
          </p:nvGrpSpPr>
          <p:grpSpPr>
            <a:xfrm flipH="1" rot="-5400000">
              <a:off x="3976246" y="-28285"/>
              <a:ext cx="5181906" cy="5200077"/>
              <a:chOff x="0" y="0"/>
              <a:chExt cx="9144003" cy="5143498"/>
            </a:xfrm>
          </p:grpSpPr>
          <p:sp>
            <p:nvSpPr>
              <p:cNvPr id="124" name="Google Shape;124;p23"/>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3"/>
              <p:cNvPicPr preferRelativeResize="0"/>
              <p:nvPr/>
            </p:nvPicPr>
            <p:blipFill rotWithShape="1">
              <a:blip r:embed="rId3">
                <a:alphaModFix/>
              </a:blip>
              <a:srcRect b="56681" l="0" r="0" t="0"/>
              <a:stretch/>
            </p:blipFill>
            <p:spPr>
              <a:xfrm flipH="1">
                <a:off x="0" y="2915450"/>
                <a:ext cx="9144003" cy="2228049"/>
              </a:xfrm>
              <a:prstGeom prst="rect">
                <a:avLst/>
              </a:prstGeom>
              <a:noFill/>
              <a:ln>
                <a:noFill/>
              </a:ln>
            </p:spPr>
          </p:pic>
        </p:grpSp>
      </p:grpSp>
      <p:sp>
        <p:nvSpPr>
          <p:cNvPr id="126" name="Google Shape;126;p2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23"/>
          <p:cNvSpPr txBox="1"/>
          <p:nvPr>
            <p:ph idx="2" type="title"/>
          </p:nvPr>
        </p:nvSpPr>
        <p:spPr>
          <a:xfrm>
            <a:off x="722883" y="1659181"/>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8" name="Google Shape;128;p23"/>
          <p:cNvSpPr txBox="1"/>
          <p:nvPr>
            <p:ph idx="1" type="subTitle"/>
          </p:nvPr>
        </p:nvSpPr>
        <p:spPr>
          <a:xfrm>
            <a:off x="722883" y="2245706"/>
            <a:ext cx="28671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3" type="title"/>
          </p:nvPr>
        </p:nvSpPr>
        <p:spPr>
          <a:xfrm>
            <a:off x="5561911" y="1659181"/>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0" name="Google Shape;130;p23"/>
          <p:cNvSpPr txBox="1"/>
          <p:nvPr>
            <p:ph idx="4" type="subTitle"/>
          </p:nvPr>
        </p:nvSpPr>
        <p:spPr>
          <a:xfrm>
            <a:off x="5561911" y="2245706"/>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5" type="title"/>
          </p:nvPr>
        </p:nvSpPr>
        <p:spPr>
          <a:xfrm>
            <a:off x="722883" y="3092581"/>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2" name="Google Shape;132;p23"/>
          <p:cNvSpPr txBox="1"/>
          <p:nvPr>
            <p:ph idx="6" type="subTitle"/>
          </p:nvPr>
        </p:nvSpPr>
        <p:spPr>
          <a:xfrm>
            <a:off x="722883" y="3679106"/>
            <a:ext cx="28671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3"/>
          <p:cNvSpPr txBox="1"/>
          <p:nvPr>
            <p:ph idx="7" type="title"/>
          </p:nvPr>
        </p:nvSpPr>
        <p:spPr>
          <a:xfrm>
            <a:off x="5561911" y="3092581"/>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4" name="Google Shape;134;p23"/>
          <p:cNvSpPr txBox="1"/>
          <p:nvPr>
            <p:ph idx="8" type="subTitle"/>
          </p:nvPr>
        </p:nvSpPr>
        <p:spPr>
          <a:xfrm>
            <a:off x="5561911" y="3679106"/>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grpSp>
        <p:nvGrpSpPr>
          <p:cNvPr id="136" name="Google Shape;136;p24"/>
          <p:cNvGrpSpPr/>
          <p:nvPr/>
        </p:nvGrpSpPr>
        <p:grpSpPr>
          <a:xfrm flipH="1">
            <a:off x="0" y="0"/>
            <a:ext cx="9144003" cy="5143498"/>
            <a:chOff x="0" y="0"/>
            <a:chExt cx="9144003" cy="5143498"/>
          </a:xfrm>
        </p:grpSpPr>
        <p:sp>
          <p:nvSpPr>
            <p:cNvPr id="137" name="Google Shape;137;p24"/>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4"/>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39" name="Google Shape;139;p2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 name="Google Shape;140;p24"/>
          <p:cNvSpPr txBox="1"/>
          <p:nvPr>
            <p:ph idx="2" type="title"/>
          </p:nvPr>
        </p:nvSpPr>
        <p:spPr>
          <a:xfrm>
            <a:off x="720000"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1" name="Google Shape;141;p24"/>
          <p:cNvSpPr txBox="1"/>
          <p:nvPr>
            <p:ph idx="1" type="subTitle"/>
          </p:nvPr>
        </p:nvSpPr>
        <p:spPr>
          <a:xfrm>
            <a:off x="720000"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4"/>
          <p:cNvSpPr txBox="1"/>
          <p:nvPr>
            <p:ph idx="3" type="title"/>
          </p:nvPr>
        </p:nvSpPr>
        <p:spPr>
          <a:xfrm>
            <a:off x="3419269"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3" name="Google Shape;143;p24"/>
          <p:cNvSpPr txBox="1"/>
          <p:nvPr>
            <p:ph idx="4" type="subTitle"/>
          </p:nvPr>
        </p:nvSpPr>
        <p:spPr>
          <a:xfrm>
            <a:off x="3419269"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4"/>
          <p:cNvSpPr txBox="1"/>
          <p:nvPr>
            <p:ph idx="5" type="title"/>
          </p:nvPr>
        </p:nvSpPr>
        <p:spPr>
          <a:xfrm>
            <a:off x="720000"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5" name="Google Shape;145;p24"/>
          <p:cNvSpPr txBox="1"/>
          <p:nvPr>
            <p:ph idx="6" type="subTitle"/>
          </p:nvPr>
        </p:nvSpPr>
        <p:spPr>
          <a:xfrm>
            <a:off x="720000"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4"/>
          <p:cNvSpPr txBox="1"/>
          <p:nvPr>
            <p:ph idx="7" type="title"/>
          </p:nvPr>
        </p:nvSpPr>
        <p:spPr>
          <a:xfrm>
            <a:off x="3419269"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 name="Google Shape;147;p24"/>
          <p:cNvSpPr txBox="1"/>
          <p:nvPr>
            <p:ph idx="8" type="subTitle"/>
          </p:nvPr>
        </p:nvSpPr>
        <p:spPr>
          <a:xfrm>
            <a:off x="3419269"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4"/>
          <p:cNvSpPr txBox="1"/>
          <p:nvPr>
            <p:ph idx="9" type="title"/>
          </p:nvPr>
        </p:nvSpPr>
        <p:spPr>
          <a:xfrm>
            <a:off x="6118545"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 name="Google Shape;149;p24"/>
          <p:cNvSpPr txBox="1"/>
          <p:nvPr>
            <p:ph idx="13" type="subTitle"/>
          </p:nvPr>
        </p:nvSpPr>
        <p:spPr>
          <a:xfrm>
            <a:off x="6118545"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4"/>
          <p:cNvSpPr txBox="1"/>
          <p:nvPr>
            <p:ph idx="14" type="title"/>
          </p:nvPr>
        </p:nvSpPr>
        <p:spPr>
          <a:xfrm>
            <a:off x="6118545"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1" name="Google Shape;151;p24"/>
          <p:cNvSpPr txBox="1"/>
          <p:nvPr>
            <p:ph idx="15" type="subTitle"/>
          </p:nvPr>
        </p:nvSpPr>
        <p:spPr>
          <a:xfrm>
            <a:off x="6118545"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3044256"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54" name="Google Shape;154;p25"/>
          <p:cNvSpPr txBox="1"/>
          <p:nvPr>
            <p:ph idx="2" type="subTitle"/>
          </p:nvPr>
        </p:nvSpPr>
        <p:spPr>
          <a:xfrm>
            <a:off x="3044256" y="2005279"/>
            <a:ext cx="14946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5" name="Google Shape;155;p25"/>
          <p:cNvGrpSpPr/>
          <p:nvPr/>
        </p:nvGrpSpPr>
        <p:grpSpPr>
          <a:xfrm>
            <a:off x="-1" y="-19050"/>
            <a:ext cx="10557788" cy="5181599"/>
            <a:chOff x="1425" y="-2650"/>
            <a:chExt cx="9142525" cy="5181599"/>
          </a:xfrm>
        </p:grpSpPr>
        <p:sp>
          <p:nvSpPr>
            <p:cNvPr id="156" name="Google Shape;156;p25"/>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5"/>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158" name="Google Shape;158;p25"/>
          <p:cNvSpPr txBox="1"/>
          <p:nvPr>
            <p:ph idx="3" type="subTitle"/>
          </p:nvPr>
        </p:nvSpPr>
        <p:spPr>
          <a:xfrm>
            <a:off x="4989457"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59" name="Google Shape;159;p25"/>
          <p:cNvSpPr txBox="1"/>
          <p:nvPr>
            <p:ph idx="4" type="subTitle"/>
          </p:nvPr>
        </p:nvSpPr>
        <p:spPr>
          <a:xfrm>
            <a:off x="4989457" y="2005279"/>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5"/>
          <p:cNvSpPr txBox="1"/>
          <p:nvPr>
            <p:ph idx="5" type="subTitle"/>
          </p:nvPr>
        </p:nvSpPr>
        <p:spPr>
          <a:xfrm>
            <a:off x="3044256"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1" name="Google Shape;161;p25"/>
          <p:cNvSpPr txBox="1"/>
          <p:nvPr>
            <p:ph idx="6" type="subTitle"/>
          </p:nvPr>
        </p:nvSpPr>
        <p:spPr>
          <a:xfrm>
            <a:off x="3044256"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5"/>
          <p:cNvSpPr txBox="1"/>
          <p:nvPr>
            <p:ph idx="7" type="subTitle"/>
          </p:nvPr>
        </p:nvSpPr>
        <p:spPr>
          <a:xfrm>
            <a:off x="4989457"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3" name="Google Shape;163;p25"/>
          <p:cNvSpPr txBox="1"/>
          <p:nvPr>
            <p:ph idx="8" type="subTitle"/>
          </p:nvPr>
        </p:nvSpPr>
        <p:spPr>
          <a:xfrm>
            <a:off x="4989457"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5"/>
          <p:cNvSpPr txBox="1"/>
          <p:nvPr>
            <p:ph idx="9" type="subTitle"/>
          </p:nvPr>
        </p:nvSpPr>
        <p:spPr>
          <a:xfrm>
            <a:off x="6934657"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5" name="Google Shape;165;p25"/>
          <p:cNvSpPr txBox="1"/>
          <p:nvPr>
            <p:ph idx="13" type="subTitle"/>
          </p:nvPr>
        </p:nvSpPr>
        <p:spPr>
          <a:xfrm>
            <a:off x="6934657" y="2005279"/>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25"/>
          <p:cNvSpPr txBox="1"/>
          <p:nvPr>
            <p:ph idx="14" type="subTitle"/>
          </p:nvPr>
        </p:nvSpPr>
        <p:spPr>
          <a:xfrm>
            <a:off x="6934657"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7" name="Google Shape;167;p25"/>
          <p:cNvSpPr txBox="1"/>
          <p:nvPr>
            <p:ph idx="15" type="subTitle"/>
          </p:nvPr>
        </p:nvSpPr>
        <p:spPr>
          <a:xfrm>
            <a:off x="6934657"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5"/>
          <p:cNvSpPr txBox="1"/>
          <p:nvPr>
            <p:ph type="title"/>
          </p:nvPr>
        </p:nvSpPr>
        <p:spPr>
          <a:xfrm>
            <a:off x="3044250" y="540000"/>
            <a:ext cx="5379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169" name="Shape 169"/>
        <p:cNvGrpSpPr/>
        <p:nvPr/>
      </p:nvGrpSpPr>
      <p:grpSpPr>
        <a:xfrm>
          <a:off x="0" y="0"/>
          <a:ext cx="0" cy="0"/>
          <a:chOff x="0" y="0"/>
          <a:chExt cx="0" cy="0"/>
        </a:xfrm>
      </p:grpSpPr>
      <p:sp>
        <p:nvSpPr>
          <p:cNvPr id="170" name="Google Shape;170;p26"/>
          <p:cNvSpPr txBox="1"/>
          <p:nvPr>
            <p:ph hasCustomPrompt="1" type="title"/>
          </p:nvPr>
        </p:nvSpPr>
        <p:spPr>
          <a:xfrm>
            <a:off x="1261150" y="2823620"/>
            <a:ext cx="2635500" cy="82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1" name="Google Shape;171;p26"/>
          <p:cNvSpPr txBox="1"/>
          <p:nvPr>
            <p:ph idx="1" type="subTitle"/>
          </p:nvPr>
        </p:nvSpPr>
        <p:spPr>
          <a:xfrm>
            <a:off x="1439494" y="4004250"/>
            <a:ext cx="2278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6"/>
          <p:cNvSpPr txBox="1"/>
          <p:nvPr>
            <p:ph hasCustomPrompt="1" idx="2" type="title"/>
          </p:nvPr>
        </p:nvSpPr>
        <p:spPr>
          <a:xfrm>
            <a:off x="5249448" y="2823620"/>
            <a:ext cx="2635500" cy="82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3" name="Google Shape;173;p26"/>
          <p:cNvSpPr txBox="1"/>
          <p:nvPr>
            <p:ph idx="3" type="subTitle"/>
          </p:nvPr>
        </p:nvSpPr>
        <p:spPr>
          <a:xfrm>
            <a:off x="5427788" y="4004250"/>
            <a:ext cx="2278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idx="4" type="subTitle"/>
          </p:nvPr>
        </p:nvSpPr>
        <p:spPr>
          <a:xfrm>
            <a:off x="1439494" y="3619200"/>
            <a:ext cx="22788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75" name="Google Shape;175;p26"/>
          <p:cNvSpPr txBox="1"/>
          <p:nvPr>
            <p:ph idx="5" type="subTitle"/>
          </p:nvPr>
        </p:nvSpPr>
        <p:spPr>
          <a:xfrm>
            <a:off x="5427788" y="3619200"/>
            <a:ext cx="22788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bg>
      <p:bgPr>
        <a:blipFill>
          <a:blip r:embed="rId2">
            <a:alphaModFix/>
          </a:blip>
          <a:stretch>
            <a:fillRect/>
          </a:stretch>
        </a:blipFill>
      </p:bgPr>
    </p:bg>
    <p:spTree>
      <p:nvGrpSpPr>
        <p:cNvPr id="176" name="Shape 176"/>
        <p:cNvGrpSpPr/>
        <p:nvPr/>
      </p:nvGrpSpPr>
      <p:grpSpPr>
        <a:xfrm>
          <a:off x="0" y="0"/>
          <a:ext cx="0" cy="0"/>
          <a:chOff x="0" y="0"/>
          <a:chExt cx="0" cy="0"/>
        </a:xfrm>
      </p:grpSpPr>
      <p:grpSp>
        <p:nvGrpSpPr>
          <p:cNvPr id="177" name="Google Shape;177;p27"/>
          <p:cNvGrpSpPr/>
          <p:nvPr/>
        </p:nvGrpSpPr>
        <p:grpSpPr>
          <a:xfrm flipH="1">
            <a:off x="0" y="0"/>
            <a:ext cx="9144003" cy="5143498"/>
            <a:chOff x="0" y="0"/>
            <a:chExt cx="9144003" cy="5143498"/>
          </a:xfrm>
        </p:grpSpPr>
        <p:sp>
          <p:nvSpPr>
            <p:cNvPr id="178" name="Google Shape;178;p27"/>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7"/>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80" name="Google Shape;180;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27"/>
          <p:cNvSpPr txBox="1"/>
          <p:nvPr>
            <p:ph idx="2" type="title"/>
          </p:nvPr>
        </p:nvSpPr>
        <p:spPr>
          <a:xfrm>
            <a:off x="8724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27"/>
          <p:cNvSpPr txBox="1"/>
          <p:nvPr>
            <p:ph idx="1" type="subTitle"/>
          </p:nvPr>
        </p:nvSpPr>
        <p:spPr>
          <a:xfrm>
            <a:off x="8724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7"/>
          <p:cNvSpPr txBox="1"/>
          <p:nvPr>
            <p:ph idx="3" type="title"/>
          </p:nvPr>
        </p:nvSpPr>
        <p:spPr>
          <a:xfrm>
            <a:off x="35562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4" name="Google Shape;184;p27"/>
          <p:cNvSpPr txBox="1"/>
          <p:nvPr>
            <p:ph idx="4" type="subTitle"/>
          </p:nvPr>
        </p:nvSpPr>
        <p:spPr>
          <a:xfrm>
            <a:off x="35562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7"/>
          <p:cNvSpPr txBox="1"/>
          <p:nvPr>
            <p:ph idx="5" type="title"/>
          </p:nvPr>
        </p:nvSpPr>
        <p:spPr>
          <a:xfrm>
            <a:off x="62400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6" name="Google Shape;186;p27"/>
          <p:cNvSpPr txBox="1"/>
          <p:nvPr>
            <p:ph idx="6" type="subTitle"/>
          </p:nvPr>
        </p:nvSpPr>
        <p:spPr>
          <a:xfrm>
            <a:off x="62400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7"/>
          <p:cNvSpPr txBox="1"/>
          <p:nvPr>
            <p:ph hasCustomPrompt="1" idx="7" type="title"/>
          </p:nvPr>
        </p:nvSpPr>
        <p:spPr>
          <a:xfrm>
            <a:off x="1538700" y="1973738"/>
            <a:ext cx="702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8" name="Google Shape;188;p27"/>
          <p:cNvSpPr txBox="1"/>
          <p:nvPr>
            <p:ph hasCustomPrompt="1" idx="8" type="title"/>
          </p:nvPr>
        </p:nvSpPr>
        <p:spPr>
          <a:xfrm>
            <a:off x="4184850" y="1973738"/>
            <a:ext cx="777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89" name="Google Shape;189;p27"/>
          <p:cNvSpPr txBox="1"/>
          <p:nvPr>
            <p:ph hasCustomPrompt="1" idx="9" type="title"/>
          </p:nvPr>
        </p:nvSpPr>
        <p:spPr>
          <a:xfrm>
            <a:off x="6890550" y="1973738"/>
            <a:ext cx="7335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bg>
      <p:bgPr>
        <a:blipFill>
          <a:blip r:embed="rId2">
            <a:alphaModFix/>
          </a:blip>
          <a:stretch>
            <a:fillRect/>
          </a:stretch>
        </a:blipFill>
      </p:bgPr>
    </p:bg>
    <p:spTree>
      <p:nvGrpSpPr>
        <p:cNvPr id="190" name="Shape 190"/>
        <p:cNvGrpSpPr/>
        <p:nvPr/>
      </p:nvGrpSpPr>
      <p:grpSpPr>
        <a:xfrm>
          <a:off x="0" y="0"/>
          <a:ext cx="0" cy="0"/>
          <a:chOff x="0" y="0"/>
          <a:chExt cx="0" cy="0"/>
        </a:xfrm>
      </p:grpSpPr>
      <p:grpSp>
        <p:nvGrpSpPr>
          <p:cNvPr id="191" name="Google Shape;191;p28"/>
          <p:cNvGrpSpPr/>
          <p:nvPr/>
        </p:nvGrpSpPr>
        <p:grpSpPr>
          <a:xfrm rot="10800000">
            <a:off x="-3" y="-5"/>
            <a:ext cx="9144003" cy="5143498"/>
            <a:chOff x="0" y="0"/>
            <a:chExt cx="9144003" cy="5143498"/>
          </a:xfrm>
        </p:grpSpPr>
        <p:sp>
          <p:nvSpPr>
            <p:cNvPr id="192" name="Google Shape;192;p28"/>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8"/>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94" name="Google Shape;194;p2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5" name="Shape 195"/>
        <p:cNvGrpSpPr/>
        <p:nvPr/>
      </p:nvGrpSpPr>
      <p:grpSpPr>
        <a:xfrm>
          <a:off x="0" y="0"/>
          <a:ext cx="0" cy="0"/>
          <a:chOff x="0" y="0"/>
          <a:chExt cx="0" cy="0"/>
        </a:xfrm>
      </p:grpSpPr>
      <p:sp>
        <p:nvSpPr>
          <p:cNvPr id="196" name="Google Shape;196;p2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7" name="Google Shape;197;p29"/>
          <p:cNvPicPr preferRelativeResize="0"/>
          <p:nvPr/>
        </p:nvPicPr>
        <p:blipFill rotWithShape="1">
          <a:blip r:embed="rId2">
            <a:alphaModFix/>
          </a:blip>
          <a:srcRect b="0" l="0" r="0" t="0"/>
          <a:stretch/>
        </p:blipFill>
        <p:spPr>
          <a:xfrm flipH="1">
            <a:off x="5719275" y="0"/>
            <a:ext cx="3426849" cy="5143500"/>
          </a:xfrm>
          <a:prstGeom prst="rect">
            <a:avLst/>
          </a:prstGeom>
          <a:noFill/>
          <a:ln>
            <a:noFill/>
          </a:ln>
        </p:spPr>
      </p:pic>
      <p:pic>
        <p:nvPicPr>
          <p:cNvPr id="198" name="Google Shape;198;p29"/>
          <p:cNvPicPr preferRelativeResize="0"/>
          <p:nvPr/>
        </p:nvPicPr>
        <p:blipFill rotWithShape="1">
          <a:blip r:embed="rId3">
            <a:alphaModFix/>
          </a:blip>
          <a:srcRect b="0" l="50161" r="0" t="0"/>
          <a:stretch/>
        </p:blipFill>
        <p:spPr>
          <a:xfrm flipH="1">
            <a:off x="5170675" y="0"/>
            <a:ext cx="3973325"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bg>
      <p:bgPr>
        <a:blipFill>
          <a:blip r:embed="rId2">
            <a:alphaModFix/>
          </a:blip>
          <a:stretch>
            <a:fillRect/>
          </a:stretch>
        </a:blipFill>
      </p:bgPr>
    </p:bg>
    <p:spTree>
      <p:nvGrpSpPr>
        <p:cNvPr id="199" name="Shape 199"/>
        <p:cNvGrpSpPr/>
        <p:nvPr/>
      </p:nvGrpSpPr>
      <p:grpSpPr>
        <a:xfrm>
          <a:off x="0" y="0"/>
          <a:ext cx="0" cy="0"/>
          <a:chOff x="0" y="0"/>
          <a:chExt cx="0" cy="0"/>
        </a:xfrm>
      </p:grpSpPr>
      <p:grpSp>
        <p:nvGrpSpPr>
          <p:cNvPr id="200" name="Google Shape;200;p30"/>
          <p:cNvGrpSpPr/>
          <p:nvPr/>
        </p:nvGrpSpPr>
        <p:grpSpPr>
          <a:xfrm flipH="1">
            <a:off x="-175" y="-19050"/>
            <a:ext cx="9144354" cy="5181599"/>
            <a:chOff x="1425" y="-2650"/>
            <a:chExt cx="9142525" cy="5181599"/>
          </a:xfrm>
        </p:grpSpPr>
        <p:sp>
          <p:nvSpPr>
            <p:cNvPr id="201" name="Google Shape;201;p30"/>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0"/>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203" name="Google Shape;203;p3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7" name="Google Shape;17;p4"/>
          <p:cNvGrpSpPr/>
          <p:nvPr/>
        </p:nvGrpSpPr>
        <p:grpSpPr>
          <a:xfrm flipH="1">
            <a:off x="0" y="0"/>
            <a:ext cx="9144003" cy="5143498"/>
            <a:chOff x="0" y="0"/>
            <a:chExt cx="9144003" cy="5143498"/>
          </a:xfrm>
        </p:grpSpPr>
        <p:sp>
          <p:nvSpPr>
            <p:cNvPr id="18" name="Google Shape;18;p4"/>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4"/>
            <p:cNvPicPr preferRelativeResize="0"/>
            <p:nvPr/>
          </p:nvPicPr>
          <p:blipFill rotWithShape="1">
            <a:blip r:embed="rId4">
              <a:alphaModFix/>
            </a:blip>
            <a:srcRect b="56681" l="0" r="0" t="0"/>
            <a:stretch/>
          </p:blipFill>
          <p:spPr>
            <a:xfrm>
              <a:off x="0" y="2915450"/>
              <a:ext cx="9144003" cy="2228049"/>
            </a:xfrm>
            <a:prstGeom prst="rect">
              <a:avLst/>
            </a:prstGeom>
            <a:noFill/>
            <a:ln>
              <a:noFill/>
            </a:ln>
          </p:spPr>
        </p:pic>
      </p:grpSp>
      <p:sp>
        <p:nvSpPr>
          <p:cNvPr id="20" name="Google Shape;20;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AutoNum type="arabicPeriod"/>
              <a:defRPr sz="1300">
                <a:solidFill>
                  <a:schemeClr val="dk2"/>
                </a:solidFill>
              </a:defRPr>
            </a:lvl1pPr>
            <a:lvl2pPr indent="-317500" lvl="1" marL="914400">
              <a:spcBef>
                <a:spcPts val="0"/>
              </a:spcBef>
              <a:spcAft>
                <a:spcPts val="0"/>
              </a:spcAft>
              <a:buClr>
                <a:schemeClr val="dk2"/>
              </a:buClr>
              <a:buSzPts val="1400"/>
              <a:buAutoNum type="alphaLcPeriod"/>
              <a:defRPr>
                <a:solidFill>
                  <a:schemeClr val="dk2"/>
                </a:solidFill>
              </a:defRPr>
            </a:lvl2pPr>
            <a:lvl3pPr indent="-317500" lvl="2" marL="1371600">
              <a:spcBef>
                <a:spcPts val="0"/>
              </a:spcBef>
              <a:spcAft>
                <a:spcPts val="0"/>
              </a:spcAft>
              <a:buClr>
                <a:schemeClr val="dk2"/>
              </a:buClr>
              <a:buSzPts val="1400"/>
              <a:buAutoNum type="romanLcPeriod"/>
              <a:defRPr>
                <a:solidFill>
                  <a:schemeClr val="dk2"/>
                </a:solidFill>
              </a:defRPr>
            </a:lvl3pPr>
            <a:lvl4pPr indent="-317500" lvl="3" marL="1828800">
              <a:spcBef>
                <a:spcPts val="0"/>
              </a:spcBef>
              <a:spcAft>
                <a:spcPts val="0"/>
              </a:spcAft>
              <a:buClr>
                <a:schemeClr val="dk2"/>
              </a:buClr>
              <a:buSzPts val="1400"/>
              <a:buAutoNum type="arabicPeriod"/>
              <a:defRPr>
                <a:solidFill>
                  <a:schemeClr val="dk2"/>
                </a:solidFill>
              </a:defRPr>
            </a:lvl4pPr>
            <a:lvl5pPr indent="-317500" lvl="4" marL="2286000">
              <a:spcBef>
                <a:spcPts val="0"/>
              </a:spcBef>
              <a:spcAft>
                <a:spcPts val="0"/>
              </a:spcAft>
              <a:buClr>
                <a:schemeClr val="dk2"/>
              </a:buClr>
              <a:buSzPts val="1400"/>
              <a:buAutoNum type="alphaLcPeriod"/>
              <a:defRPr>
                <a:solidFill>
                  <a:schemeClr val="dk2"/>
                </a:solidFill>
              </a:defRPr>
            </a:lvl5pPr>
            <a:lvl6pPr indent="-317500" lvl="5" marL="2743200">
              <a:spcBef>
                <a:spcPts val="0"/>
              </a:spcBef>
              <a:spcAft>
                <a:spcPts val="0"/>
              </a:spcAft>
              <a:buClr>
                <a:schemeClr val="dk2"/>
              </a:buClr>
              <a:buSzPts val="1400"/>
              <a:buAutoNum type="romanLcPeriod"/>
              <a:defRPr>
                <a:solidFill>
                  <a:schemeClr val="dk2"/>
                </a:solidFill>
              </a:defRPr>
            </a:lvl6pPr>
            <a:lvl7pPr indent="-317500" lvl="6" marL="3200400">
              <a:spcBef>
                <a:spcPts val="0"/>
              </a:spcBef>
              <a:spcAft>
                <a:spcPts val="0"/>
              </a:spcAft>
              <a:buClr>
                <a:schemeClr val="dk2"/>
              </a:buClr>
              <a:buSzPts val="1400"/>
              <a:buAutoNum type="arabicPeriod"/>
              <a:defRPr>
                <a:solidFill>
                  <a:schemeClr val="dk2"/>
                </a:solidFill>
              </a:defRPr>
            </a:lvl7pPr>
            <a:lvl8pPr indent="-317500" lvl="7" marL="3657600">
              <a:spcBef>
                <a:spcPts val="0"/>
              </a:spcBef>
              <a:spcAft>
                <a:spcPts val="0"/>
              </a:spcAft>
              <a:buClr>
                <a:schemeClr val="dk2"/>
              </a:buClr>
              <a:buSzPts val="1400"/>
              <a:buAutoNum type="alphaLcPeriod"/>
              <a:defRPr>
                <a:solidFill>
                  <a:schemeClr val="dk2"/>
                </a:solidFill>
              </a:defRPr>
            </a:lvl8pPr>
            <a:lvl9pPr indent="-317500" lvl="8" marL="4114800">
              <a:spcBef>
                <a:spcPts val="0"/>
              </a:spcBef>
              <a:spcAft>
                <a:spcPts val="0"/>
              </a:spcAft>
              <a:buClr>
                <a:schemeClr val="dk2"/>
              </a:buClr>
              <a:buSzPts val="1400"/>
              <a:buAutoNum type="romanLcPeriod"/>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
    <p:bg>
      <p:bgPr>
        <a:blipFill>
          <a:blip r:embed="rId2">
            <a:alphaModFix/>
          </a:blip>
          <a:stretch>
            <a:fillRect/>
          </a:stretch>
        </a:blipFill>
      </p:bgPr>
    </p:bg>
    <p:spTree>
      <p:nvGrpSpPr>
        <p:cNvPr id="204" name="Shape 204"/>
        <p:cNvGrpSpPr/>
        <p:nvPr/>
      </p:nvGrpSpPr>
      <p:grpSpPr>
        <a:xfrm>
          <a:off x="0" y="0"/>
          <a:ext cx="0" cy="0"/>
          <a:chOff x="0" y="0"/>
          <a:chExt cx="0" cy="0"/>
        </a:xfrm>
      </p:grpSpPr>
      <p:grpSp>
        <p:nvGrpSpPr>
          <p:cNvPr id="205" name="Google Shape;205;p31"/>
          <p:cNvGrpSpPr/>
          <p:nvPr/>
        </p:nvGrpSpPr>
        <p:grpSpPr>
          <a:xfrm>
            <a:off x="0" y="0"/>
            <a:ext cx="9144003" cy="5143498"/>
            <a:chOff x="0" y="0"/>
            <a:chExt cx="9144003" cy="5143498"/>
          </a:xfrm>
        </p:grpSpPr>
        <p:sp>
          <p:nvSpPr>
            <p:cNvPr id="206" name="Google Shape;206;p31"/>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1"/>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208" name="Google Shape;208;p3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09" name="Shape 209"/>
        <p:cNvGrpSpPr/>
        <p:nvPr/>
      </p:nvGrpSpPr>
      <p:grpSpPr>
        <a:xfrm>
          <a:off x="0" y="0"/>
          <a:ext cx="0" cy="0"/>
          <a:chOff x="0" y="0"/>
          <a:chExt cx="0" cy="0"/>
        </a:xfrm>
      </p:grpSpPr>
      <p:sp>
        <p:nvSpPr>
          <p:cNvPr id="210" name="Google Shape;210;p32"/>
          <p:cNvSpPr txBox="1"/>
          <p:nvPr>
            <p:ph type="ctrTitle"/>
          </p:nvPr>
        </p:nvSpPr>
        <p:spPr>
          <a:xfrm>
            <a:off x="762129" y="682748"/>
            <a:ext cx="31551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 name="Google Shape;211;p32"/>
          <p:cNvSpPr txBox="1"/>
          <p:nvPr>
            <p:ph idx="1" type="subTitle"/>
          </p:nvPr>
        </p:nvSpPr>
        <p:spPr>
          <a:xfrm>
            <a:off x="758539" y="1704550"/>
            <a:ext cx="3162600" cy="133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2" name="Google Shape;212;p32"/>
          <p:cNvSpPr txBox="1"/>
          <p:nvPr>
            <p:ph idx="2" type="subTitle"/>
          </p:nvPr>
        </p:nvSpPr>
        <p:spPr>
          <a:xfrm>
            <a:off x="738100" y="3586125"/>
            <a:ext cx="3203400" cy="4332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32"/>
          <p:cNvSpPr txBox="1"/>
          <p:nvPr/>
        </p:nvSpPr>
        <p:spPr>
          <a:xfrm>
            <a:off x="891051" y="4153200"/>
            <a:ext cx="2869800" cy="450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a:solidFill>
                <a:schemeClr val="dk1"/>
              </a:solidFill>
              <a:latin typeface="Anaheim"/>
              <a:ea typeface="Anaheim"/>
              <a:cs typeface="Anaheim"/>
              <a:sym typeface="Anahe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3">
            <a:alphaModFix/>
          </a:blip>
          <a:srcRect b="0" l="35438" r="0" t="0"/>
          <a:stretch/>
        </p:blipFill>
        <p:spPr>
          <a:xfrm>
            <a:off x="2115949" y="0"/>
            <a:ext cx="7028050" cy="51434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3">
            <a:alphaModFix/>
          </a:blip>
          <a:srcRect b="0" l="30177" r="0" t="19015"/>
          <a:stretch/>
        </p:blipFill>
        <p:spPr>
          <a:xfrm flipH="1" rot="-5400000">
            <a:off x="2366700" y="-1646449"/>
            <a:ext cx="5142999" cy="843639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3">
            <a:alphaModFix/>
          </a:blip>
          <a:srcRect b="0" l="0" r="60475" t="0"/>
          <a:stretch/>
        </p:blipFill>
        <p:spPr>
          <a:xfrm rot="-5400000">
            <a:off x="3293025" y="-712250"/>
            <a:ext cx="2557975" cy="91535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2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flipH="1">
            <a:off x="3" y="3"/>
            <a:ext cx="9143997"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5"/>
          <p:cNvPicPr preferRelativeResize="0"/>
          <p:nvPr/>
        </p:nvPicPr>
        <p:blipFill>
          <a:blip r:embed="rId3">
            <a:alphaModFix/>
          </a:blip>
          <a:stretch>
            <a:fillRect/>
          </a:stretch>
        </p:blipFill>
        <p:spPr>
          <a:xfrm flipH="1">
            <a:off x="3" y="0"/>
            <a:ext cx="9143997" cy="5608751"/>
          </a:xfrm>
          <a:prstGeom prst="rect">
            <a:avLst/>
          </a:prstGeom>
          <a:noFill/>
          <a:ln>
            <a:noFill/>
          </a:ln>
        </p:spPr>
      </p:pic>
      <p:sp>
        <p:nvSpPr>
          <p:cNvPr id="24" name="Google Shape;24;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subTitle"/>
          </p:nvPr>
        </p:nvSpPr>
        <p:spPr>
          <a:xfrm>
            <a:off x="1291075" y="2664800"/>
            <a:ext cx="2907600" cy="9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2" type="subTitle"/>
          </p:nvPr>
        </p:nvSpPr>
        <p:spPr>
          <a:xfrm>
            <a:off x="4945950" y="2664800"/>
            <a:ext cx="2907600" cy="9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3" type="subTitle"/>
          </p:nvPr>
        </p:nvSpPr>
        <p:spPr>
          <a:xfrm>
            <a:off x="1291081" y="2191484"/>
            <a:ext cx="290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8" name="Google Shape;28;p5"/>
          <p:cNvSpPr txBox="1"/>
          <p:nvPr>
            <p:ph idx="4" type="subTitle"/>
          </p:nvPr>
        </p:nvSpPr>
        <p:spPr>
          <a:xfrm>
            <a:off x="4945956" y="2191484"/>
            <a:ext cx="290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grpSp>
        <p:nvGrpSpPr>
          <p:cNvPr id="30" name="Google Shape;30;p6"/>
          <p:cNvGrpSpPr/>
          <p:nvPr/>
        </p:nvGrpSpPr>
        <p:grpSpPr>
          <a:xfrm flipH="1">
            <a:off x="0" y="-12"/>
            <a:ext cx="9144000" cy="5143526"/>
            <a:chOff x="0" y="-25"/>
            <a:chExt cx="9144000" cy="5143526"/>
          </a:xfrm>
        </p:grpSpPr>
        <p:pic>
          <p:nvPicPr>
            <p:cNvPr id="31" name="Google Shape;31;p6"/>
            <p:cNvPicPr preferRelativeResize="0"/>
            <p:nvPr/>
          </p:nvPicPr>
          <p:blipFill rotWithShape="1">
            <a:blip r:embed="rId3">
              <a:alphaModFix/>
            </a:blip>
            <a:srcRect b="0" l="50161" r="0" t="0"/>
            <a:stretch/>
          </p:blipFill>
          <p:spPr>
            <a:xfrm flipH="1">
              <a:off x="5170675" y="0"/>
              <a:ext cx="3973325" cy="5143501"/>
            </a:xfrm>
            <a:prstGeom prst="rect">
              <a:avLst/>
            </a:prstGeom>
            <a:noFill/>
            <a:ln>
              <a:noFill/>
            </a:ln>
          </p:spPr>
        </p:pic>
        <p:sp>
          <p:nvSpPr>
            <p:cNvPr id="32" name="Google Shape;32;p6"/>
            <p:cNvSpPr/>
            <p:nvPr/>
          </p:nvSpPr>
          <p:spPr>
            <a:xfrm>
              <a:off x="0" y="-25"/>
              <a:ext cx="5221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720000" y="540000"/>
            <a:ext cx="4577700" cy="570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7"/>
          <p:cNvSpPr txBox="1"/>
          <p:nvPr>
            <p:ph idx="1" type="body"/>
          </p:nvPr>
        </p:nvSpPr>
        <p:spPr>
          <a:xfrm>
            <a:off x="720000" y="1442526"/>
            <a:ext cx="3852000" cy="2567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a:lvl1pPr>
            <a:lvl2pPr indent="-317500" lvl="1" marL="914400" rtl="0">
              <a:spcBef>
                <a:spcPts val="0"/>
              </a:spcBef>
              <a:spcAft>
                <a:spcPts val="0"/>
              </a:spcAft>
              <a:buClr>
                <a:schemeClr val="dk2"/>
              </a:buClr>
              <a:buSzPts val="1400"/>
              <a:buChar char="○"/>
              <a:defRPr/>
            </a:lvl2pPr>
            <a:lvl3pPr indent="-317500" lvl="2" marL="1371600" rtl="0">
              <a:spcBef>
                <a:spcPts val="0"/>
              </a:spcBef>
              <a:spcAft>
                <a:spcPts val="0"/>
              </a:spcAft>
              <a:buClr>
                <a:schemeClr val="dk2"/>
              </a:buClr>
              <a:buSzPts val="1400"/>
              <a:buChar char="■"/>
              <a:defRPr sz="1300"/>
            </a:lvl3pPr>
            <a:lvl4pPr indent="-317500" lvl="3" marL="1828800" rtl="0">
              <a:spcBef>
                <a:spcPts val="0"/>
              </a:spcBef>
              <a:spcAft>
                <a:spcPts val="0"/>
              </a:spcAft>
              <a:buClr>
                <a:schemeClr val="dk2"/>
              </a:buClr>
              <a:buSzPts val="1400"/>
              <a:buChar char="●"/>
              <a:defRPr sz="1300"/>
            </a:lvl4pPr>
            <a:lvl5pPr indent="-317500" lvl="4" marL="2286000" rtl="0">
              <a:spcBef>
                <a:spcPts val="0"/>
              </a:spcBef>
              <a:spcAft>
                <a:spcPts val="0"/>
              </a:spcAft>
              <a:buClr>
                <a:schemeClr val="dk2"/>
              </a:buClr>
              <a:buSzPts val="1400"/>
              <a:buChar char="○"/>
              <a:defRPr sz="1300"/>
            </a:lvl5pPr>
            <a:lvl6pPr indent="-317500" lvl="5" marL="2743200" rtl="0">
              <a:spcBef>
                <a:spcPts val="0"/>
              </a:spcBef>
              <a:spcAft>
                <a:spcPts val="0"/>
              </a:spcAft>
              <a:buClr>
                <a:schemeClr val="dk2"/>
              </a:buClr>
              <a:buSzPts val="1400"/>
              <a:buChar char="■"/>
              <a:defRPr sz="1300"/>
            </a:lvl6pPr>
            <a:lvl7pPr indent="-317500" lvl="6" marL="3200400" rtl="0">
              <a:spcBef>
                <a:spcPts val="0"/>
              </a:spcBef>
              <a:spcAft>
                <a:spcPts val="0"/>
              </a:spcAft>
              <a:buClr>
                <a:schemeClr val="dk2"/>
              </a:buClr>
              <a:buSzPts val="1400"/>
              <a:buChar char="●"/>
              <a:defRPr sz="1300"/>
            </a:lvl7pPr>
            <a:lvl8pPr indent="-317500" lvl="7" marL="3657600" rtl="0">
              <a:spcBef>
                <a:spcPts val="0"/>
              </a:spcBef>
              <a:spcAft>
                <a:spcPts val="0"/>
              </a:spcAft>
              <a:buClr>
                <a:schemeClr val="dk2"/>
              </a:buClr>
              <a:buSzPts val="1400"/>
              <a:buChar char="○"/>
              <a:defRPr sz="1300"/>
            </a:lvl8pPr>
            <a:lvl9pPr indent="-317500" lvl="8" marL="4114800" rtl="0">
              <a:spcBef>
                <a:spcPts val="0"/>
              </a:spcBef>
              <a:spcAft>
                <a:spcPts val="0"/>
              </a:spcAft>
              <a:buClr>
                <a:schemeClr val="dk2"/>
              </a:buClr>
              <a:buSzPts val="14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3732950" y="2876550"/>
            <a:ext cx="4009500" cy="11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716400" y="2473850"/>
            <a:ext cx="3473100" cy="670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716400" y="3388250"/>
            <a:ext cx="3473100" cy="145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0" l="0" r="60475" t="0"/>
          <a:stretch/>
        </p:blipFill>
        <p:spPr>
          <a:xfrm rot="-5400000">
            <a:off x="2997850" y="-1007425"/>
            <a:ext cx="3148325" cy="9153526"/>
          </a:xfrm>
          <a:prstGeom prst="rect">
            <a:avLst/>
          </a:prstGeom>
          <a:noFill/>
          <a:ln>
            <a:noFill/>
          </a:ln>
        </p:spPr>
      </p:pic>
      <p:sp>
        <p:nvSpPr>
          <p:cNvPr id="44" name="Google Shape;44;p10"/>
          <p:cNvSpPr txBox="1"/>
          <p:nvPr>
            <p:ph type="title"/>
          </p:nvPr>
        </p:nvSpPr>
        <p:spPr>
          <a:xfrm>
            <a:off x="3558302" y="3797000"/>
            <a:ext cx="4867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2800"/>
              <a:buFont typeface="Hind"/>
              <a:buNone/>
              <a:defRPr b="1" sz="2800">
                <a:solidFill>
                  <a:schemeClr val="dk2"/>
                </a:solidFill>
                <a:latin typeface="Hind"/>
                <a:ea typeface="Hind"/>
                <a:cs typeface="Hind"/>
                <a:sym typeface="Hi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12.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18.png"/><Relationship Id="rId5" Type="http://schemas.openxmlformats.org/officeDocument/2006/relationships/image" Target="../media/image43.png"/><Relationship Id="rId6"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12.png"/><Relationship Id="rId5" Type="http://schemas.openxmlformats.org/officeDocument/2006/relationships/image" Target="../media/image56.png"/><Relationship Id="rId6"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8.png"/><Relationship Id="rId4" Type="http://schemas.openxmlformats.org/officeDocument/2006/relationships/image" Target="../media/image18.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idx="1" type="subTitle"/>
          </p:nvPr>
        </p:nvSpPr>
        <p:spPr>
          <a:xfrm>
            <a:off x="2587050" y="2771775"/>
            <a:ext cx="3969900" cy="752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2000"/>
              <a:t>Manual de Identidad Corporativo</a:t>
            </a:r>
            <a:endParaRPr sz="2400"/>
          </a:p>
        </p:txBody>
      </p:sp>
      <p:pic>
        <p:nvPicPr>
          <p:cNvPr id="227" name="Google Shape;227;p37"/>
          <p:cNvPicPr preferRelativeResize="0"/>
          <p:nvPr/>
        </p:nvPicPr>
        <p:blipFill>
          <a:blip r:embed="rId3">
            <a:alphaModFix/>
          </a:blip>
          <a:stretch>
            <a:fillRect/>
          </a:stretch>
        </p:blipFill>
        <p:spPr>
          <a:xfrm>
            <a:off x="1866900" y="1684250"/>
            <a:ext cx="54102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702C"/>
        </a:solidFill>
      </p:bgPr>
    </p:bg>
    <p:spTree>
      <p:nvGrpSpPr>
        <p:cNvPr id="322" name="Shape 322"/>
        <p:cNvGrpSpPr/>
        <p:nvPr/>
      </p:nvGrpSpPr>
      <p:grpSpPr>
        <a:xfrm>
          <a:off x="0" y="0"/>
          <a:ext cx="0" cy="0"/>
          <a:chOff x="0" y="0"/>
          <a:chExt cx="0" cy="0"/>
        </a:xfrm>
      </p:grpSpPr>
      <p:sp>
        <p:nvSpPr>
          <p:cNvPr id="323" name="Google Shape;323;p46"/>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HTML</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24" name="Google Shape;324;p46"/>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solidFill>
                  <a:schemeClr val="lt1"/>
                </a:solidFill>
              </a:rPr>
              <a:t>#C7702C</a:t>
            </a:r>
            <a:endParaRPr sz="8000">
              <a:solidFill>
                <a:schemeClr val="lt1"/>
              </a:solidFill>
            </a:endParaRPr>
          </a:p>
        </p:txBody>
      </p:sp>
      <p:sp>
        <p:nvSpPr>
          <p:cNvPr id="325" name="Google Shape;325;p46"/>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solidFill>
                  <a:schemeClr val="lt1"/>
                </a:solidFill>
              </a:rPr>
              <a:t>Colores Corporativos</a:t>
            </a:r>
            <a:endParaRPr b="1" i="1" sz="1800">
              <a:solidFill>
                <a:schemeClr val="lt1"/>
              </a:solidFill>
            </a:endParaRPr>
          </a:p>
        </p:txBody>
      </p:sp>
      <p:sp>
        <p:nvSpPr>
          <p:cNvPr id="326" name="Google Shape;326;p46"/>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R199 G112 B44</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H26 S78 L48</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C0 M44 Y78 K22</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A155"/>
        </a:solidFill>
      </p:bgPr>
    </p:bg>
    <p:spTree>
      <p:nvGrpSpPr>
        <p:cNvPr id="330" name="Shape 330"/>
        <p:cNvGrpSpPr/>
        <p:nvPr/>
      </p:nvGrpSpPr>
      <p:grpSpPr>
        <a:xfrm>
          <a:off x="0" y="0"/>
          <a:ext cx="0" cy="0"/>
          <a:chOff x="0" y="0"/>
          <a:chExt cx="0" cy="0"/>
        </a:xfrm>
      </p:grpSpPr>
      <p:sp>
        <p:nvSpPr>
          <p:cNvPr id="331" name="Google Shape;331;p47"/>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HTML</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32" name="Google Shape;332;p47"/>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solidFill>
                  <a:schemeClr val="lt1"/>
                </a:solidFill>
              </a:rPr>
              <a:t>#FCA155</a:t>
            </a:r>
            <a:endParaRPr sz="8000">
              <a:solidFill>
                <a:schemeClr val="lt1"/>
              </a:solidFill>
            </a:endParaRPr>
          </a:p>
        </p:txBody>
      </p:sp>
      <p:sp>
        <p:nvSpPr>
          <p:cNvPr id="333" name="Google Shape;333;p47"/>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solidFill>
                  <a:schemeClr val="lt1"/>
                </a:solidFill>
              </a:rPr>
              <a:t>Colores Corporativos</a:t>
            </a:r>
            <a:endParaRPr b="1" i="1" sz="1800">
              <a:solidFill>
                <a:schemeClr val="lt1"/>
              </a:solidFill>
            </a:endParaRPr>
          </a:p>
        </p:txBody>
      </p:sp>
      <p:sp>
        <p:nvSpPr>
          <p:cNvPr id="334" name="Google Shape;334;p47"/>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R252 G161 B85</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H27 S66 L66</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C0 M36 Y66 K1</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C2A1"/>
        </a:solidFill>
      </p:bgPr>
    </p:bg>
    <p:spTree>
      <p:nvGrpSpPr>
        <p:cNvPr id="338" name="Shape 338"/>
        <p:cNvGrpSpPr/>
        <p:nvPr/>
      </p:nvGrpSpPr>
      <p:grpSpPr>
        <a:xfrm>
          <a:off x="0" y="0"/>
          <a:ext cx="0" cy="0"/>
          <a:chOff x="0" y="0"/>
          <a:chExt cx="0" cy="0"/>
        </a:xfrm>
      </p:grpSpPr>
      <p:sp>
        <p:nvSpPr>
          <p:cNvPr id="339" name="Google Shape;339;p48"/>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HTML</a:t>
            </a:r>
            <a:endParaRPr sz="1800"/>
          </a:p>
          <a:p>
            <a:pPr indent="0" lvl="0" marL="0" rtl="0" algn="l">
              <a:spcBef>
                <a:spcPts val="1200"/>
              </a:spcBef>
              <a:spcAft>
                <a:spcPts val="1200"/>
              </a:spcAft>
              <a:buNone/>
            </a:pPr>
            <a:r>
              <a:t/>
            </a:r>
            <a:endParaRPr>
              <a:solidFill>
                <a:schemeClr val="lt1"/>
              </a:solidFill>
            </a:endParaRPr>
          </a:p>
        </p:txBody>
      </p:sp>
      <p:sp>
        <p:nvSpPr>
          <p:cNvPr id="340" name="Google Shape;340;p48"/>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t>#FDC2A1</a:t>
            </a:r>
            <a:endParaRPr sz="8000"/>
          </a:p>
        </p:txBody>
      </p:sp>
      <p:sp>
        <p:nvSpPr>
          <p:cNvPr id="341" name="Google Shape;341;p48"/>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t>Colores Corporativos</a:t>
            </a:r>
            <a:endParaRPr b="1" i="1" sz="1800"/>
          </a:p>
        </p:txBody>
      </p:sp>
      <p:sp>
        <p:nvSpPr>
          <p:cNvPr id="342" name="Google Shape;342;p48"/>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t>R253 G194 B161</a:t>
            </a:r>
            <a:endParaRPr sz="1800"/>
          </a:p>
          <a:p>
            <a:pPr indent="0" lvl="0" marL="0" rtl="0" algn="l">
              <a:lnSpc>
                <a:spcPct val="100000"/>
              </a:lnSpc>
              <a:spcBef>
                <a:spcPts val="1200"/>
              </a:spcBef>
              <a:spcAft>
                <a:spcPts val="0"/>
              </a:spcAft>
              <a:buNone/>
            </a:pPr>
            <a:r>
              <a:rPr lang="en" sz="1800"/>
              <a:t>H22 S36 L81</a:t>
            </a:r>
            <a:endParaRPr sz="1800"/>
          </a:p>
          <a:p>
            <a:pPr indent="0" lvl="0" marL="0" rtl="0" algn="l">
              <a:lnSpc>
                <a:spcPct val="100000"/>
              </a:lnSpc>
              <a:spcBef>
                <a:spcPts val="1200"/>
              </a:spcBef>
              <a:spcAft>
                <a:spcPts val="0"/>
              </a:spcAft>
              <a:buNone/>
            </a:pPr>
            <a:r>
              <a:rPr lang="en" sz="1800"/>
              <a:t>C0 M23 Y36 K1</a:t>
            </a:r>
            <a:endParaRPr sz="1800"/>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alpha val="99610"/>
          </a:srgbClr>
        </a:solidFill>
      </p:bgPr>
    </p:bg>
    <p:spTree>
      <p:nvGrpSpPr>
        <p:cNvPr id="346" name="Shape 346"/>
        <p:cNvGrpSpPr/>
        <p:nvPr/>
      </p:nvGrpSpPr>
      <p:grpSpPr>
        <a:xfrm>
          <a:off x="0" y="0"/>
          <a:ext cx="0" cy="0"/>
          <a:chOff x="0" y="0"/>
          <a:chExt cx="0" cy="0"/>
        </a:xfrm>
      </p:grpSpPr>
      <p:sp>
        <p:nvSpPr>
          <p:cNvPr id="347" name="Google Shape;347;p49"/>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HTML</a:t>
            </a:r>
            <a:endParaRPr sz="1800"/>
          </a:p>
          <a:p>
            <a:pPr indent="0" lvl="0" marL="0" rtl="0" algn="l">
              <a:spcBef>
                <a:spcPts val="1200"/>
              </a:spcBef>
              <a:spcAft>
                <a:spcPts val="1200"/>
              </a:spcAft>
              <a:buNone/>
            </a:pPr>
            <a:r>
              <a:t/>
            </a:r>
            <a:endParaRPr>
              <a:solidFill>
                <a:schemeClr val="lt1"/>
              </a:solidFill>
            </a:endParaRPr>
          </a:p>
        </p:txBody>
      </p:sp>
      <p:sp>
        <p:nvSpPr>
          <p:cNvPr id="348" name="Google Shape;348;p49"/>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t>#FEFEFE</a:t>
            </a:r>
            <a:endParaRPr sz="8000"/>
          </a:p>
        </p:txBody>
      </p:sp>
      <p:sp>
        <p:nvSpPr>
          <p:cNvPr id="349" name="Google Shape;349;p49"/>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t>Colores Corporativos</a:t>
            </a:r>
            <a:endParaRPr b="1" i="1" sz="1800"/>
          </a:p>
        </p:txBody>
      </p:sp>
      <p:sp>
        <p:nvSpPr>
          <p:cNvPr id="350" name="Google Shape;350;p49"/>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t>R254 G254 B254</a:t>
            </a:r>
            <a:endParaRPr sz="1800"/>
          </a:p>
          <a:p>
            <a:pPr indent="0" lvl="0" marL="0" rtl="0" algn="l">
              <a:lnSpc>
                <a:spcPct val="100000"/>
              </a:lnSpc>
              <a:spcBef>
                <a:spcPts val="1200"/>
              </a:spcBef>
              <a:spcAft>
                <a:spcPts val="0"/>
              </a:spcAft>
              <a:buNone/>
            </a:pPr>
            <a:r>
              <a:rPr lang="en" sz="1800"/>
              <a:t>H0 S0 L100</a:t>
            </a:r>
            <a:endParaRPr sz="1800"/>
          </a:p>
          <a:p>
            <a:pPr indent="0" lvl="0" marL="0" rtl="0" algn="l">
              <a:lnSpc>
                <a:spcPct val="100000"/>
              </a:lnSpc>
              <a:spcBef>
                <a:spcPts val="1200"/>
              </a:spcBef>
              <a:spcAft>
                <a:spcPts val="0"/>
              </a:spcAft>
              <a:buNone/>
            </a:pPr>
            <a:r>
              <a:rPr lang="en" sz="1800"/>
              <a:t>C0 M0 Y0 K0</a:t>
            </a:r>
            <a:endParaRPr sz="1800"/>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0"/>
          <p:cNvPicPr preferRelativeResize="0"/>
          <p:nvPr/>
        </p:nvPicPr>
        <p:blipFill rotWithShape="1">
          <a:blip r:embed="rId3">
            <a:alphaModFix/>
          </a:blip>
          <a:srcRect b="7798" l="0" r="0" t="7806"/>
          <a:stretch/>
        </p:blipFill>
        <p:spPr>
          <a:xfrm>
            <a:off x="-22" y="0"/>
            <a:ext cx="9144033" cy="5143501"/>
          </a:xfrm>
          <a:prstGeom prst="rect">
            <a:avLst/>
          </a:prstGeom>
          <a:noFill/>
          <a:ln>
            <a:noFill/>
          </a:ln>
        </p:spPr>
      </p:pic>
      <p:sp>
        <p:nvSpPr>
          <p:cNvPr id="356" name="Google Shape;356;p50"/>
          <p:cNvSpPr txBox="1"/>
          <p:nvPr>
            <p:ph idx="2" type="title"/>
          </p:nvPr>
        </p:nvSpPr>
        <p:spPr>
          <a:xfrm>
            <a:off x="716450" y="1554033"/>
            <a:ext cx="483300" cy="68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endParaRPr/>
          </a:p>
        </p:txBody>
      </p:sp>
      <p:grpSp>
        <p:nvGrpSpPr>
          <p:cNvPr id="357" name="Google Shape;357;p50"/>
          <p:cNvGrpSpPr/>
          <p:nvPr/>
        </p:nvGrpSpPr>
        <p:grpSpPr>
          <a:xfrm>
            <a:off x="-25" y="-9050"/>
            <a:ext cx="10682306" cy="5161600"/>
            <a:chOff x="1180" y="-17925"/>
            <a:chExt cx="9065863" cy="5161600"/>
          </a:xfrm>
        </p:grpSpPr>
        <p:pic>
          <p:nvPicPr>
            <p:cNvPr id="358" name="Google Shape;358;p50"/>
            <p:cNvPicPr preferRelativeResize="0"/>
            <p:nvPr/>
          </p:nvPicPr>
          <p:blipFill rotWithShape="1">
            <a:blip r:embed="rId4">
              <a:alphaModFix/>
            </a:blip>
            <a:srcRect b="0" l="30177" r="0" t="30328"/>
            <a:stretch/>
          </p:blipFill>
          <p:spPr>
            <a:xfrm rot="5400000">
              <a:off x="3467918" y="-455874"/>
              <a:ext cx="5161175" cy="6037074"/>
            </a:xfrm>
            <a:prstGeom prst="rect">
              <a:avLst/>
            </a:prstGeom>
            <a:noFill/>
            <a:ln>
              <a:noFill/>
            </a:ln>
          </p:spPr>
        </p:pic>
        <p:sp>
          <p:nvSpPr>
            <p:cNvPr id="359" name="Google Shape;359;p50"/>
            <p:cNvSpPr/>
            <p:nvPr/>
          </p:nvSpPr>
          <p:spPr>
            <a:xfrm>
              <a:off x="1180" y="-10025"/>
              <a:ext cx="3143100" cy="51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50"/>
          <p:cNvSpPr txBox="1"/>
          <p:nvPr>
            <p:ph idx="3" type="subTitle"/>
          </p:nvPr>
        </p:nvSpPr>
        <p:spPr>
          <a:xfrm>
            <a:off x="177425" y="1053239"/>
            <a:ext cx="3270300" cy="128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800"/>
              <a:t>La tipografía corporativa es la familia Green House. Ésta será la utilizada por los estudios y agencias de diseño. </a:t>
            </a:r>
            <a:endParaRPr sz="2000"/>
          </a:p>
        </p:txBody>
      </p:sp>
      <p:sp>
        <p:nvSpPr>
          <p:cNvPr id="361" name="Google Shape;361;p50"/>
          <p:cNvSpPr txBox="1"/>
          <p:nvPr>
            <p:ph idx="1" type="subTitle"/>
          </p:nvPr>
        </p:nvSpPr>
        <p:spPr>
          <a:xfrm>
            <a:off x="177425" y="409275"/>
            <a:ext cx="23775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t>Tipografía Corporativa</a:t>
            </a:r>
            <a:endParaRPr b="1" i="1" sz="1800"/>
          </a:p>
        </p:txBody>
      </p:sp>
      <p:pic>
        <p:nvPicPr>
          <p:cNvPr id="362" name="Google Shape;362;p50"/>
          <p:cNvPicPr preferRelativeResize="0"/>
          <p:nvPr/>
        </p:nvPicPr>
        <p:blipFill>
          <a:blip r:embed="rId5">
            <a:alphaModFix/>
          </a:blip>
          <a:stretch>
            <a:fillRect/>
          </a:stretch>
        </p:blipFill>
        <p:spPr>
          <a:xfrm>
            <a:off x="233850" y="2820624"/>
            <a:ext cx="5322826" cy="139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1"/>
          <p:cNvPicPr preferRelativeResize="0"/>
          <p:nvPr/>
        </p:nvPicPr>
        <p:blipFill rotWithShape="1">
          <a:blip r:embed="rId3">
            <a:alphaModFix/>
          </a:blip>
          <a:srcRect b="7806" l="0" r="0" t="7798"/>
          <a:stretch/>
        </p:blipFill>
        <p:spPr>
          <a:xfrm>
            <a:off x="0" y="-528226"/>
            <a:ext cx="9144003" cy="5671725"/>
          </a:xfrm>
          <a:prstGeom prst="rect">
            <a:avLst/>
          </a:prstGeom>
          <a:noFill/>
          <a:ln>
            <a:noFill/>
          </a:ln>
        </p:spPr>
      </p:pic>
      <p:pic>
        <p:nvPicPr>
          <p:cNvPr id="368" name="Google Shape;368;p51"/>
          <p:cNvPicPr preferRelativeResize="0"/>
          <p:nvPr/>
        </p:nvPicPr>
        <p:blipFill rotWithShape="1">
          <a:blip r:embed="rId4">
            <a:alphaModFix/>
          </a:blip>
          <a:srcRect b="0" l="0" r="0" t="18903"/>
          <a:stretch/>
        </p:blipFill>
        <p:spPr>
          <a:xfrm flipH="1">
            <a:off x="3" y="-847950"/>
            <a:ext cx="9143997" cy="5991451"/>
          </a:xfrm>
          <a:prstGeom prst="rect">
            <a:avLst/>
          </a:prstGeom>
          <a:noFill/>
          <a:ln>
            <a:noFill/>
          </a:ln>
        </p:spPr>
      </p:pic>
      <p:sp>
        <p:nvSpPr>
          <p:cNvPr id="369" name="Google Shape;369;p51"/>
          <p:cNvSpPr txBox="1"/>
          <p:nvPr>
            <p:ph idx="1" type="subTitle"/>
          </p:nvPr>
        </p:nvSpPr>
        <p:spPr>
          <a:xfrm>
            <a:off x="230875" y="1871350"/>
            <a:ext cx="4141500" cy="29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700"/>
              <a:t>Normas para el buen uso de la marca</a:t>
            </a:r>
            <a:endParaRPr b="1" i="1" sz="1700"/>
          </a:p>
          <a:p>
            <a:pPr indent="0" lvl="0" marL="0" rtl="0" algn="just">
              <a:spcBef>
                <a:spcPts val="1200"/>
              </a:spcBef>
              <a:spcAft>
                <a:spcPts val="0"/>
              </a:spcAft>
              <a:buNone/>
            </a:pPr>
            <a:r>
              <a:rPr lang="en"/>
              <a:t>Para evitar resultados no deseados en la puesta en práctica de la marca Green Roots se tienen que seguir una serie de normas genéricas.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El valor de una marca depende en gran medida de la disciplina en su aplicación. Con el objetivo de no debilitar el mensaje visual de la marca es fundamental evitar los efectos contraproducentes en su aplicación. </a:t>
            </a:r>
            <a:endParaRPr sz="2000"/>
          </a:p>
        </p:txBody>
      </p:sp>
      <p:sp>
        <p:nvSpPr>
          <p:cNvPr id="370" name="Google Shape;370;p51"/>
          <p:cNvSpPr txBox="1"/>
          <p:nvPr>
            <p:ph idx="1" type="subTitle"/>
          </p:nvPr>
        </p:nvSpPr>
        <p:spPr>
          <a:xfrm>
            <a:off x="4577075" y="2040600"/>
            <a:ext cx="4141500" cy="2914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Un uso desordenado de la identidad visual crea confusión, y repercute muy negativamente en el perfil de la marca y en la percepción que el público ha de tener de sus valores y servicios.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Ordenar y aplicar de forma correcta el logo es garantía de que transmitirá perfectamente la jerarquía dentro del conjunto de la imagen corporativa.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2"/>
          <p:cNvPicPr preferRelativeResize="0"/>
          <p:nvPr/>
        </p:nvPicPr>
        <p:blipFill rotWithShape="1">
          <a:blip r:embed="rId3">
            <a:alphaModFix/>
          </a:blip>
          <a:srcRect b="7806" l="0" r="0" t="7798"/>
          <a:stretch/>
        </p:blipFill>
        <p:spPr>
          <a:xfrm>
            <a:off x="-118533" y="0"/>
            <a:ext cx="9262531" cy="5210174"/>
          </a:xfrm>
          <a:prstGeom prst="rect">
            <a:avLst/>
          </a:prstGeom>
          <a:noFill/>
          <a:ln>
            <a:noFill/>
          </a:ln>
        </p:spPr>
      </p:pic>
      <p:pic>
        <p:nvPicPr>
          <p:cNvPr id="376" name="Google Shape;376;p52"/>
          <p:cNvPicPr preferRelativeResize="0"/>
          <p:nvPr/>
        </p:nvPicPr>
        <p:blipFill>
          <a:blip r:embed="rId4">
            <a:alphaModFix/>
          </a:blip>
          <a:stretch>
            <a:fillRect/>
          </a:stretch>
        </p:blipFill>
        <p:spPr>
          <a:xfrm flipH="1" rot="5400000">
            <a:off x="1079488" y="-2850662"/>
            <a:ext cx="5221550" cy="10907474"/>
          </a:xfrm>
          <a:prstGeom prst="rect">
            <a:avLst/>
          </a:prstGeom>
          <a:noFill/>
          <a:ln>
            <a:noFill/>
          </a:ln>
        </p:spPr>
      </p:pic>
      <p:sp>
        <p:nvSpPr>
          <p:cNvPr id="377" name="Google Shape;377;p52"/>
          <p:cNvSpPr txBox="1"/>
          <p:nvPr>
            <p:ph idx="1" type="subTitle"/>
          </p:nvPr>
        </p:nvSpPr>
        <p:spPr>
          <a:xfrm>
            <a:off x="4607500" y="78000"/>
            <a:ext cx="4175100" cy="22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700"/>
              <a:t>Versiones Correctas</a:t>
            </a:r>
            <a:endParaRPr b="1" i="1" sz="1700"/>
          </a:p>
          <a:p>
            <a:pPr indent="0" lvl="0" marL="0" rtl="0" algn="just">
              <a:lnSpc>
                <a:spcPct val="115000"/>
              </a:lnSpc>
              <a:spcBef>
                <a:spcPts val="1200"/>
              </a:spcBef>
              <a:spcAft>
                <a:spcPts val="1200"/>
              </a:spcAft>
              <a:buNone/>
            </a:pPr>
            <a:r>
              <a:rPr lang="en" sz="1600"/>
              <a:t>Siempre que sea posible se aplicará la marca en su versión principal. En el caso que no sea posible por razones técnicas se utilizará la versión en blanco y negro.</a:t>
            </a:r>
            <a:endParaRPr sz="1600"/>
          </a:p>
        </p:txBody>
      </p:sp>
      <p:cxnSp>
        <p:nvCxnSpPr>
          <p:cNvPr id="378" name="Google Shape;378;p52"/>
          <p:cNvCxnSpPr/>
          <p:nvPr/>
        </p:nvCxnSpPr>
        <p:spPr>
          <a:xfrm rot="10800000">
            <a:off x="2247400" y="2755800"/>
            <a:ext cx="5942700" cy="0"/>
          </a:xfrm>
          <a:prstGeom prst="straightConnector1">
            <a:avLst/>
          </a:prstGeom>
          <a:noFill/>
          <a:ln cap="flat" cmpd="sng" w="9525">
            <a:solidFill>
              <a:schemeClr val="lt2"/>
            </a:solidFill>
            <a:prstDash val="solid"/>
            <a:round/>
            <a:headEnd len="med" w="med" type="oval"/>
            <a:tailEnd len="med" w="med" type="oval"/>
          </a:ln>
        </p:spPr>
      </p:cxnSp>
      <p:sp>
        <p:nvSpPr>
          <p:cNvPr id="379" name="Google Shape;379;p52"/>
          <p:cNvSpPr txBox="1"/>
          <p:nvPr/>
        </p:nvSpPr>
        <p:spPr>
          <a:xfrm>
            <a:off x="2526750" y="2366550"/>
            <a:ext cx="17640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Versión principal</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380" name="Google Shape;380;p52"/>
          <p:cNvSpPr txBox="1"/>
          <p:nvPr/>
        </p:nvSpPr>
        <p:spPr>
          <a:xfrm>
            <a:off x="5585588" y="2304600"/>
            <a:ext cx="3000000" cy="404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500">
                <a:solidFill>
                  <a:schemeClr val="dk1"/>
                </a:solidFill>
                <a:latin typeface="Anaheim"/>
                <a:ea typeface="Anaheim"/>
                <a:cs typeface="Anaheim"/>
                <a:sym typeface="Anaheim"/>
              </a:rPr>
              <a:t>Versión blanco y negro</a:t>
            </a:r>
            <a:endParaRPr sz="1800">
              <a:solidFill>
                <a:schemeClr val="dk1"/>
              </a:solidFill>
              <a:latin typeface="Anaheim"/>
              <a:ea typeface="Anaheim"/>
              <a:cs typeface="Anaheim"/>
              <a:sym typeface="Anaheim"/>
            </a:endParaRPr>
          </a:p>
        </p:txBody>
      </p:sp>
      <p:pic>
        <p:nvPicPr>
          <p:cNvPr id="381" name="Google Shape;381;p52"/>
          <p:cNvPicPr preferRelativeResize="0"/>
          <p:nvPr/>
        </p:nvPicPr>
        <p:blipFill>
          <a:blip r:embed="rId5">
            <a:alphaModFix/>
          </a:blip>
          <a:stretch>
            <a:fillRect/>
          </a:stretch>
        </p:blipFill>
        <p:spPr>
          <a:xfrm>
            <a:off x="5975215" y="2802898"/>
            <a:ext cx="2220725" cy="2060625"/>
          </a:xfrm>
          <a:prstGeom prst="rect">
            <a:avLst/>
          </a:prstGeom>
          <a:noFill/>
          <a:ln>
            <a:noFill/>
          </a:ln>
        </p:spPr>
      </p:pic>
      <p:pic>
        <p:nvPicPr>
          <p:cNvPr id="382" name="Google Shape;382;p52"/>
          <p:cNvPicPr preferRelativeResize="0"/>
          <p:nvPr/>
        </p:nvPicPr>
        <p:blipFill>
          <a:blip r:embed="rId6">
            <a:alphaModFix/>
          </a:blip>
          <a:stretch>
            <a:fillRect/>
          </a:stretch>
        </p:blipFill>
        <p:spPr>
          <a:xfrm>
            <a:off x="2251363" y="2803039"/>
            <a:ext cx="2220724" cy="2060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3"/>
          <p:cNvPicPr preferRelativeResize="0"/>
          <p:nvPr/>
        </p:nvPicPr>
        <p:blipFill rotWithShape="1">
          <a:blip r:embed="rId3">
            <a:alphaModFix/>
          </a:blip>
          <a:srcRect b="0" l="99" r="89" t="0"/>
          <a:stretch/>
        </p:blipFill>
        <p:spPr>
          <a:xfrm>
            <a:off x="-4" y="0"/>
            <a:ext cx="9144004" cy="5143500"/>
          </a:xfrm>
          <a:prstGeom prst="rect">
            <a:avLst/>
          </a:prstGeom>
          <a:noFill/>
          <a:ln>
            <a:noFill/>
          </a:ln>
        </p:spPr>
      </p:pic>
      <p:pic>
        <p:nvPicPr>
          <p:cNvPr id="388" name="Google Shape;388;p53"/>
          <p:cNvPicPr preferRelativeResize="0"/>
          <p:nvPr/>
        </p:nvPicPr>
        <p:blipFill rotWithShape="1">
          <a:blip r:embed="rId4">
            <a:alphaModFix/>
          </a:blip>
          <a:srcRect b="0" l="0" r="0" t="18287"/>
          <a:stretch/>
        </p:blipFill>
        <p:spPr>
          <a:xfrm>
            <a:off x="0" y="-47025"/>
            <a:ext cx="9337825" cy="5190526"/>
          </a:xfrm>
          <a:prstGeom prst="rect">
            <a:avLst/>
          </a:prstGeom>
          <a:noFill/>
          <a:ln>
            <a:noFill/>
          </a:ln>
        </p:spPr>
      </p:pic>
      <p:sp>
        <p:nvSpPr>
          <p:cNvPr id="389" name="Google Shape;389;p53"/>
          <p:cNvSpPr txBox="1"/>
          <p:nvPr>
            <p:ph idx="1" type="subTitle"/>
          </p:nvPr>
        </p:nvSpPr>
        <p:spPr>
          <a:xfrm>
            <a:off x="536800" y="1399600"/>
            <a:ext cx="3186900" cy="33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t>Aplicaciones correctas</a:t>
            </a:r>
            <a:endParaRPr b="1" i="1" sz="1800"/>
          </a:p>
          <a:p>
            <a:pPr indent="0" lvl="0" marL="0" rtl="0" algn="l">
              <a:spcBef>
                <a:spcPts val="0"/>
              </a:spcBef>
              <a:spcAft>
                <a:spcPts val="0"/>
              </a:spcAft>
              <a:buNone/>
            </a:pPr>
            <a:r>
              <a:t/>
            </a:r>
            <a:endParaRPr b="1" i="1" sz="1800"/>
          </a:p>
          <a:p>
            <a:pPr indent="0" lvl="0" marL="0" rtl="0" algn="just">
              <a:lnSpc>
                <a:spcPct val="115000"/>
              </a:lnSpc>
              <a:spcBef>
                <a:spcPts val="0"/>
              </a:spcBef>
              <a:spcAft>
                <a:spcPts val="0"/>
              </a:spcAft>
              <a:buNone/>
            </a:pPr>
            <a:r>
              <a:rPr lang="en" sz="1600"/>
              <a:t>La máxima visibilidad, legibilidad y contraste tienen que asegurarse en todas las aplicaciones.</a:t>
            </a:r>
            <a:endParaRPr sz="1600"/>
          </a:p>
          <a:p>
            <a:pPr indent="0" lvl="0" marL="0" rtl="0" algn="just">
              <a:lnSpc>
                <a:spcPct val="115000"/>
              </a:lnSpc>
              <a:spcBef>
                <a:spcPts val="1200"/>
              </a:spcBef>
              <a:spcAft>
                <a:spcPts val="1200"/>
              </a:spcAft>
              <a:buNone/>
            </a:pPr>
            <a:r>
              <a:rPr lang="en" sz="1600"/>
              <a:t>Si el logotipo se tiene que aplicar sobre fondos no corporativos o fotografías, debe aplicarse en función de la luminosidad del fondo</a:t>
            </a:r>
            <a:endParaRPr sz="1600"/>
          </a:p>
        </p:txBody>
      </p:sp>
      <p:cxnSp>
        <p:nvCxnSpPr>
          <p:cNvPr id="390" name="Google Shape;390;p53"/>
          <p:cNvCxnSpPr/>
          <p:nvPr/>
        </p:nvCxnSpPr>
        <p:spPr>
          <a:xfrm rot="10800000">
            <a:off x="3911700" y="2619914"/>
            <a:ext cx="4899000" cy="0"/>
          </a:xfrm>
          <a:prstGeom prst="straightConnector1">
            <a:avLst/>
          </a:prstGeom>
          <a:noFill/>
          <a:ln cap="flat" cmpd="sng" w="9525">
            <a:solidFill>
              <a:srgbClr val="582205"/>
            </a:solidFill>
            <a:prstDash val="solid"/>
            <a:round/>
            <a:headEnd len="med" w="med" type="oval"/>
            <a:tailEnd len="med" w="med" type="oval"/>
          </a:ln>
        </p:spPr>
      </p:cxnSp>
      <p:sp>
        <p:nvSpPr>
          <p:cNvPr id="391" name="Google Shape;391;p53"/>
          <p:cNvSpPr txBox="1"/>
          <p:nvPr/>
        </p:nvSpPr>
        <p:spPr>
          <a:xfrm>
            <a:off x="3972075" y="2113525"/>
            <a:ext cx="1933200" cy="50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solidFill>
                  <a:srgbClr val="582205"/>
                </a:solidFill>
                <a:latin typeface="Verdana"/>
                <a:ea typeface="Verdana"/>
                <a:cs typeface="Verdana"/>
                <a:sym typeface="Verdana"/>
              </a:rPr>
              <a:t>Fondo de color no corporativo oscuro</a:t>
            </a:r>
            <a:endParaRPr sz="1100">
              <a:solidFill>
                <a:srgbClr val="582205"/>
              </a:solidFill>
              <a:latin typeface="Verdana"/>
              <a:ea typeface="Verdana"/>
              <a:cs typeface="Verdana"/>
              <a:sym typeface="Verdana"/>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392" name="Google Shape;392;p53"/>
          <p:cNvSpPr txBox="1"/>
          <p:nvPr/>
        </p:nvSpPr>
        <p:spPr>
          <a:xfrm>
            <a:off x="6496952" y="2113525"/>
            <a:ext cx="1933200" cy="506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100">
                <a:solidFill>
                  <a:srgbClr val="582205"/>
                </a:solidFill>
                <a:latin typeface="Verdana"/>
                <a:ea typeface="Verdana"/>
                <a:cs typeface="Verdana"/>
                <a:sym typeface="Verdana"/>
              </a:rPr>
              <a:t>Fondo de color no corporativo claro</a:t>
            </a:r>
            <a:endParaRPr/>
          </a:p>
        </p:txBody>
      </p:sp>
      <p:pic>
        <p:nvPicPr>
          <p:cNvPr id="393" name="Google Shape;393;p53"/>
          <p:cNvPicPr preferRelativeResize="0"/>
          <p:nvPr/>
        </p:nvPicPr>
        <p:blipFill rotWithShape="1">
          <a:blip r:embed="rId5">
            <a:alphaModFix/>
          </a:blip>
          <a:srcRect b="0" l="7634" r="7634" t="0"/>
          <a:stretch/>
        </p:blipFill>
        <p:spPr>
          <a:xfrm>
            <a:off x="4076118" y="2714600"/>
            <a:ext cx="2195001" cy="1954251"/>
          </a:xfrm>
          <a:prstGeom prst="rect">
            <a:avLst/>
          </a:prstGeom>
          <a:noFill/>
          <a:ln>
            <a:noFill/>
          </a:ln>
        </p:spPr>
      </p:pic>
      <p:pic>
        <p:nvPicPr>
          <p:cNvPr id="394" name="Google Shape;394;p53"/>
          <p:cNvPicPr preferRelativeResize="0"/>
          <p:nvPr/>
        </p:nvPicPr>
        <p:blipFill rotWithShape="1">
          <a:blip r:embed="rId6">
            <a:alphaModFix/>
          </a:blip>
          <a:srcRect b="0" l="8990" r="8982" t="0"/>
          <a:stretch/>
        </p:blipFill>
        <p:spPr>
          <a:xfrm>
            <a:off x="6540599" y="2724909"/>
            <a:ext cx="2195000" cy="19336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4"/>
          <p:cNvPicPr preferRelativeResize="0"/>
          <p:nvPr/>
        </p:nvPicPr>
        <p:blipFill rotWithShape="1">
          <a:blip r:embed="rId3">
            <a:alphaModFix/>
          </a:blip>
          <a:srcRect b="0" l="0" r="0" t="0"/>
          <a:stretch/>
        </p:blipFill>
        <p:spPr>
          <a:xfrm flipH="1">
            <a:off x="12397" y="12"/>
            <a:ext cx="9144003" cy="5143501"/>
          </a:xfrm>
          <a:prstGeom prst="rect">
            <a:avLst/>
          </a:prstGeom>
          <a:noFill/>
          <a:ln>
            <a:noFill/>
          </a:ln>
        </p:spPr>
      </p:pic>
      <p:grpSp>
        <p:nvGrpSpPr>
          <p:cNvPr id="400" name="Google Shape;400;p54"/>
          <p:cNvGrpSpPr/>
          <p:nvPr/>
        </p:nvGrpSpPr>
        <p:grpSpPr>
          <a:xfrm flipH="1">
            <a:off x="-912140" y="-9050"/>
            <a:ext cx="10068665" cy="5161600"/>
            <a:chOff x="1175" y="-17925"/>
            <a:chExt cx="8889868" cy="5161600"/>
          </a:xfrm>
        </p:grpSpPr>
        <p:pic>
          <p:nvPicPr>
            <p:cNvPr id="401" name="Google Shape;401;p54"/>
            <p:cNvPicPr preferRelativeResize="0"/>
            <p:nvPr/>
          </p:nvPicPr>
          <p:blipFill rotWithShape="1">
            <a:blip r:embed="rId4">
              <a:alphaModFix/>
            </a:blip>
            <a:srcRect b="0" l="30177" r="0" t="22075"/>
            <a:stretch/>
          </p:blipFill>
          <p:spPr>
            <a:xfrm rot="5400000">
              <a:off x="2934555" y="-813238"/>
              <a:ext cx="5161175" cy="6751800"/>
            </a:xfrm>
            <a:prstGeom prst="rect">
              <a:avLst/>
            </a:prstGeom>
            <a:noFill/>
            <a:ln>
              <a:noFill/>
            </a:ln>
          </p:spPr>
        </p:pic>
        <p:sp>
          <p:nvSpPr>
            <p:cNvPr id="402" name="Google Shape;402;p54"/>
            <p:cNvSpPr/>
            <p:nvPr/>
          </p:nvSpPr>
          <p:spPr>
            <a:xfrm>
              <a:off x="1175" y="-10025"/>
              <a:ext cx="2232900" cy="51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3" name="Google Shape;403;p54"/>
          <p:cNvCxnSpPr/>
          <p:nvPr/>
        </p:nvCxnSpPr>
        <p:spPr>
          <a:xfrm rot="10800000">
            <a:off x="2426125" y="2011375"/>
            <a:ext cx="6249900" cy="0"/>
          </a:xfrm>
          <a:prstGeom prst="straightConnector1">
            <a:avLst/>
          </a:prstGeom>
          <a:noFill/>
          <a:ln cap="flat" cmpd="sng" w="9525">
            <a:solidFill>
              <a:schemeClr val="lt2"/>
            </a:solidFill>
            <a:prstDash val="solid"/>
            <a:round/>
            <a:headEnd len="med" w="med" type="oval"/>
            <a:tailEnd len="med" w="med" type="oval"/>
          </a:ln>
        </p:spPr>
      </p:cxnSp>
      <p:pic>
        <p:nvPicPr>
          <p:cNvPr id="404" name="Google Shape;404;p54"/>
          <p:cNvPicPr preferRelativeResize="0"/>
          <p:nvPr/>
        </p:nvPicPr>
        <p:blipFill rotWithShape="1">
          <a:blip r:embed="rId5">
            <a:alphaModFix/>
          </a:blip>
          <a:srcRect b="4022" l="33513" r="5762" t="13713"/>
          <a:stretch/>
        </p:blipFill>
        <p:spPr>
          <a:xfrm>
            <a:off x="2479423" y="2192662"/>
            <a:ext cx="2760302" cy="2494262"/>
          </a:xfrm>
          <a:prstGeom prst="rect">
            <a:avLst/>
          </a:prstGeom>
          <a:noFill/>
          <a:ln>
            <a:noFill/>
          </a:ln>
        </p:spPr>
      </p:pic>
      <p:pic>
        <p:nvPicPr>
          <p:cNvPr id="405" name="Google Shape;405;p54"/>
          <p:cNvPicPr preferRelativeResize="0"/>
          <p:nvPr/>
        </p:nvPicPr>
        <p:blipFill rotWithShape="1">
          <a:blip r:embed="rId6">
            <a:alphaModFix/>
          </a:blip>
          <a:srcRect b="45154" l="0" r="52123" t="0"/>
          <a:stretch/>
        </p:blipFill>
        <p:spPr>
          <a:xfrm>
            <a:off x="5818090" y="2192661"/>
            <a:ext cx="2817883" cy="2494262"/>
          </a:xfrm>
          <a:prstGeom prst="rect">
            <a:avLst/>
          </a:prstGeom>
          <a:noFill/>
          <a:ln>
            <a:noFill/>
          </a:ln>
        </p:spPr>
      </p:pic>
      <p:sp>
        <p:nvSpPr>
          <p:cNvPr id="406" name="Google Shape;406;p54"/>
          <p:cNvSpPr txBox="1"/>
          <p:nvPr/>
        </p:nvSpPr>
        <p:spPr>
          <a:xfrm>
            <a:off x="2786475" y="1488100"/>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Fondo Fotográfico Oscuro</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07" name="Google Shape;407;p54"/>
          <p:cNvSpPr txBox="1"/>
          <p:nvPr/>
        </p:nvSpPr>
        <p:spPr>
          <a:xfrm>
            <a:off x="5818088" y="1488100"/>
            <a:ext cx="3000000" cy="4041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1500">
                <a:solidFill>
                  <a:schemeClr val="dk1"/>
                </a:solidFill>
                <a:latin typeface="Anaheim"/>
                <a:ea typeface="Anaheim"/>
                <a:cs typeface="Anaheim"/>
                <a:sym typeface="Anaheim"/>
              </a:rPr>
              <a:t>Fondo Fotográfico Claro</a:t>
            </a:r>
            <a:endParaRPr sz="1800">
              <a:solidFill>
                <a:schemeClr val="dk1"/>
              </a:solidFill>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5"/>
          <p:cNvPicPr preferRelativeResize="0"/>
          <p:nvPr/>
        </p:nvPicPr>
        <p:blipFill rotWithShape="1">
          <a:blip r:embed="rId3">
            <a:alphaModFix/>
          </a:blip>
          <a:srcRect b="0" l="0" r="0" t="0"/>
          <a:stretch/>
        </p:blipFill>
        <p:spPr>
          <a:xfrm>
            <a:off x="0" y="0"/>
            <a:ext cx="5143501" cy="5143501"/>
          </a:xfrm>
          <a:prstGeom prst="rect">
            <a:avLst/>
          </a:prstGeom>
          <a:noFill/>
          <a:ln>
            <a:noFill/>
          </a:ln>
        </p:spPr>
      </p:pic>
      <p:pic>
        <p:nvPicPr>
          <p:cNvPr id="413" name="Google Shape;413;p55"/>
          <p:cNvPicPr preferRelativeResize="0"/>
          <p:nvPr/>
        </p:nvPicPr>
        <p:blipFill rotWithShape="1">
          <a:blip r:embed="rId4">
            <a:alphaModFix/>
          </a:blip>
          <a:srcRect b="0" l="38574" r="0" t="0"/>
          <a:stretch/>
        </p:blipFill>
        <p:spPr>
          <a:xfrm>
            <a:off x="-377500" y="0"/>
            <a:ext cx="8472924" cy="5143501"/>
          </a:xfrm>
          <a:prstGeom prst="rect">
            <a:avLst/>
          </a:prstGeom>
          <a:noFill/>
          <a:ln>
            <a:noFill/>
          </a:ln>
        </p:spPr>
      </p:pic>
      <p:sp>
        <p:nvSpPr>
          <p:cNvPr id="414" name="Google Shape;414;p55"/>
          <p:cNvSpPr txBox="1"/>
          <p:nvPr>
            <p:ph idx="1" type="body"/>
          </p:nvPr>
        </p:nvSpPr>
        <p:spPr>
          <a:xfrm>
            <a:off x="3023625" y="0"/>
            <a:ext cx="5814900" cy="15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400"/>
              <a:t>Aplicaciones</a:t>
            </a:r>
            <a:r>
              <a:rPr b="1" i="1" lang="en" sz="1400"/>
              <a:t> incorrectas</a:t>
            </a:r>
            <a:endParaRPr b="1" i="1" sz="1400">
              <a:solidFill>
                <a:srgbClr val="595959"/>
              </a:solidFill>
              <a:latin typeface="Hind"/>
              <a:ea typeface="Hind"/>
              <a:cs typeface="Hind"/>
              <a:sym typeface="Hind"/>
            </a:endParaRPr>
          </a:p>
          <a:p>
            <a:pPr indent="0" lvl="0" marL="0" rtl="0" algn="just">
              <a:lnSpc>
                <a:spcPct val="115000"/>
              </a:lnSpc>
              <a:spcBef>
                <a:spcPts val="1000"/>
              </a:spcBef>
              <a:spcAft>
                <a:spcPts val="1200"/>
              </a:spcAft>
              <a:buNone/>
            </a:pPr>
            <a:r>
              <a:rPr lang="en" sz="1500"/>
              <a:t>El logo tiene unas medidas y proporciones relativas determinadas por los criterios de composición, jerarquía y funcionalidad. En ningún caso se harán modificaciones de estos tamaños y proporciones.</a:t>
            </a:r>
            <a:endParaRPr sz="1500"/>
          </a:p>
        </p:txBody>
      </p:sp>
      <p:sp>
        <p:nvSpPr>
          <p:cNvPr id="415" name="Google Shape;415;p55"/>
          <p:cNvSpPr txBox="1"/>
          <p:nvPr/>
        </p:nvSpPr>
        <p:spPr>
          <a:xfrm>
            <a:off x="2889525" y="1447575"/>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Porcentajes de color</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16" name="Google Shape;416;p55"/>
          <p:cNvSpPr txBox="1"/>
          <p:nvPr/>
        </p:nvSpPr>
        <p:spPr>
          <a:xfrm>
            <a:off x="2889525" y="3252250"/>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Tipografía incorrecta</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17" name="Google Shape;417;p55"/>
          <p:cNvSpPr txBox="1"/>
          <p:nvPr/>
        </p:nvSpPr>
        <p:spPr>
          <a:xfrm>
            <a:off x="5874400" y="3252250"/>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Ocultación</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18" name="Google Shape;418;p55"/>
          <p:cNvSpPr txBox="1"/>
          <p:nvPr/>
        </p:nvSpPr>
        <p:spPr>
          <a:xfrm>
            <a:off x="6052650" y="1548000"/>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Deformación</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pic>
        <p:nvPicPr>
          <p:cNvPr id="419" name="Google Shape;419;p55"/>
          <p:cNvPicPr preferRelativeResize="0"/>
          <p:nvPr/>
        </p:nvPicPr>
        <p:blipFill>
          <a:blip r:embed="rId5">
            <a:alphaModFix amt="55000"/>
          </a:blip>
          <a:stretch>
            <a:fillRect/>
          </a:stretch>
        </p:blipFill>
        <p:spPr>
          <a:xfrm>
            <a:off x="3023637" y="1789575"/>
            <a:ext cx="1466934" cy="1361000"/>
          </a:xfrm>
          <a:prstGeom prst="rect">
            <a:avLst/>
          </a:prstGeom>
          <a:noFill/>
          <a:ln>
            <a:noFill/>
          </a:ln>
        </p:spPr>
      </p:pic>
      <p:pic>
        <p:nvPicPr>
          <p:cNvPr id="420" name="Google Shape;420;p55"/>
          <p:cNvPicPr preferRelativeResize="0"/>
          <p:nvPr/>
        </p:nvPicPr>
        <p:blipFill>
          <a:blip r:embed="rId5">
            <a:alphaModFix/>
          </a:blip>
          <a:stretch>
            <a:fillRect/>
          </a:stretch>
        </p:blipFill>
        <p:spPr>
          <a:xfrm>
            <a:off x="5829070" y="1891250"/>
            <a:ext cx="2098525" cy="1361000"/>
          </a:xfrm>
          <a:prstGeom prst="rect">
            <a:avLst/>
          </a:prstGeom>
          <a:noFill/>
          <a:ln>
            <a:noFill/>
          </a:ln>
        </p:spPr>
      </p:pic>
      <p:pic>
        <p:nvPicPr>
          <p:cNvPr id="421" name="Google Shape;421;p55"/>
          <p:cNvPicPr preferRelativeResize="0"/>
          <p:nvPr/>
        </p:nvPicPr>
        <p:blipFill rotWithShape="1">
          <a:blip r:embed="rId5">
            <a:alphaModFix/>
          </a:blip>
          <a:srcRect b="17931" l="0" r="0" t="0"/>
          <a:stretch/>
        </p:blipFill>
        <p:spPr>
          <a:xfrm>
            <a:off x="3125500" y="3695925"/>
            <a:ext cx="1466925" cy="1116924"/>
          </a:xfrm>
          <a:prstGeom prst="rect">
            <a:avLst/>
          </a:prstGeom>
          <a:noFill/>
          <a:ln>
            <a:noFill/>
          </a:ln>
        </p:spPr>
      </p:pic>
      <p:pic>
        <p:nvPicPr>
          <p:cNvPr id="422" name="Google Shape;422;p55"/>
          <p:cNvPicPr preferRelativeResize="0"/>
          <p:nvPr/>
        </p:nvPicPr>
        <p:blipFill rotWithShape="1">
          <a:blip r:embed="rId5">
            <a:alphaModFix/>
          </a:blip>
          <a:srcRect b="0" l="0" r="38362" t="0"/>
          <a:stretch/>
        </p:blipFill>
        <p:spPr>
          <a:xfrm>
            <a:off x="6426238" y="3595500"/>
            <a:ext cx="904200" cy="1361000"/>
          </a:xfrm>
          <a:prstGeom prst="rect">
            <a:avLst/>
          </a:prstGeom>
          <a:noFill/>
          <a:ln>
            <a:noFill/>
          </a:ln>
        </p:spPr>
      </p:pic>
      <p:sp>
        <p:nvSpPr>
          <p:cNvPr id="423" name="Google Shape;423;p55"/>
          <p:cNvSpPr txBox="1"/>
          <p:nvPr/>
        </p:nvSpPr>
        <p:spPr>
          <a:xfrm>
            <a:off x="3281325" y="4743300"/>
            <a:ext cx="17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9BF04"/>
                </a:solidFill>
                <a:latin typeface="Courier New"/>
                <a:ea typeface="Courier New"/>
                <a:cs typeface="Courier New"/>
                <a:sym typeface="Courier New"/>
              </a:rPr>
              <a:t>GREEN ROOTS</a:t>
            </a:r>
            <a:endParaRPr b="1">
              <a:solidFill>
                <a:srgbClr val="B9BF04"/>
              </a:solidFill>
              <a:latin typeface="Courier New"/>
              <a:ea typeface="Courier New"/>
              <a:cs typeface="Courier New"/>
              <a:sym typeface="Courier New"/>
            </a:endParaRPr>
          </a:p>
        </p:txBody>
      </p:sp>
      <p:cxnSp>
        <p:nvCxnSpPr>
          <p:cNvPr id="424" name="Google Shape;424;p55"/>
          <p:cNvCxnSpPr/>
          <p:nvPr/>
        </p:nvCxnSpPr>
        <p:spPr>
          <a:xfrm>
            <a:off x="2925500" y="2014663"/>
            <a:ext cx="1663200" cy="1012500"/>
          </a:xfrm>
          <a:prstGeom prst="straightConnector1">
            <a:avLst/>
          </a:prstGeom>
          <a:noFill/>
          <a:ln cap="flat" cmpd="sng" w="19050">
            <a:solidFill>
              <a:srgbClr val="FF0000"/>
            </a:solidFill>
            <a:prstDash val="solid"/>
            <a:round/>
            <a:headEnd len="med" w="med" type="none"/>
            <a:tailEnd len="med" w="med" type="none"/>
          </a:ln>
        </p:spPr>
      </p:cxnSp>
      <p:cxnSp>
        <p:nvCxnSpPr>
          <p:cNvPr id="425" name="Google Shape;425;p55"/>
          <p:cNvCxnSpPr/>
          <p:nvPr/>
        </p:nvCxnSpPr>
        <p:spPr>
          <a:xfrm>
            <a:off x="3027363" y="3943988"/>
            <a:ext cx="1663200" cy="1012500"/>
          </a:xfrm>
          <a:prstGeom prst="straightConnector1">
            <a:avLst/>
          </a:prstGeom>
          <a:noFill/>
          <a:ln cap="flat" cmpd="sng" w="19050">
            <a:solidFill>
              <a:srgbClr val="FF0000"/>
            </a:solidFill>
            <a:prstDash val="solid"/>
            <a:round/>
            <a:headEnd len="med" w="med" type="none"/>
            <a:tailEnd len="med" w="med" type="none"/>
          </a:ln>
        </p:spPr>
      </p:cxnSp>
      <p:cxnSp>
        <p:nvCxnSpPr>
          <p:cNvPr id="426" name="Google Shape;426;p55"/>
          <p:cNvCxnSpPr/>
          <p:nvPr/>
        </p:nvCxnSpPr>
        <p:spPr>
          <a:xfrm>
            <a:off x="6115900" y="3819313"/>
            <a:ext cx="1663200" cy="1012500"/>
          </a:xfrm>
          <a:prstGeom prst="straightConnector1">
            <a:avLst/>
          </a:prstGeom>
          <a:noFill/>
          <a:ln cap="flat" cmpd="sng" w="19050">
            <a:solidFill>
              <a:srgbClr val="FF0000"/>
            </a:solidFill>
            <a:prstDash val="solid"/>
            <a:round/>
            <a:headEnd len="med" w="med" type="none"/>
            <a:tailEnd len="med" w="med" type="none"/>
          </a:ln>
        </p:spPr>
      </p:cxnSp>
      <p:cxnSp>
        <p:nvCxnSpPr>
          <p:cNvPr id="427" name="Google Shape;427;p55"/>
          <p:cNvCxnSpPr/>
          <p:nvPr/>
        </p:nvCxnSpPr>
        <p:spPr>
          <a:xfrm>
            <a:off x="6115900" y="2014663"/>
            <a:ext cx="1663200" cy="10125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4001"/>
        </a:solidFill>
      </p:bgPr>
    </p:bg>
    <p:spTree>
      <p:nvGrpSpPr>
        <p:cNvPr id="231" name="Shape 231"/>
        <p:cNvGrpSpPr/>
        <p:nvPr/>
      </p:nvGrpSpPr>
      <p:grpSpPr>
        <a:xfrm>
          <a:off x="0" y="0"/>
          <a:ext cx="0" cy="0"/>
          <a:chOff x="0" y="0"/>
          <a:chExt cx="0" cy="0"/>
        </a:xfrm>
      </p:grpSpPr>
      <p:sp>
        <p:nvSpPr>
          <p:cNvPr id="232" name="Google Shape;232;p38"/>
          <p:cNvSpPr txBox="1"/>
          <p:nvPr/>
        </p:nvSpPr>
        <p:spPr>
          <a:xfrm>
            <a:off x="601575" y="579300"/>
            <a:ext cx="3740400" cy="56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rgbClr val="FFFFFF"/>
                </a:solidFill>
                <a:latin typeface="Verdana"/>
                <a:ea typeface="Verdana"/>
                <a:cs typeface="Verdana"/>
                <a:sym typeface="Verdana"/>
              </a:rPr>
              <a:t>Índice</a:t>
            </a:r>
            <a:endParaRPr sz="2100">
              <a:solidFill>
                <a:srgbClr val="FFFFFF"/>
              </a:solidFill>
              <a:latin typeface="Verdana"/>
              <a:ea typeface="Verdana"/>
              <a:cs typeface="Verdana"/>
              <a:sym typeface="Verdana"/>
            </a:endParaRPr>
          </a:p>
        </p:txBody>
      </p:sp>
      <p:sp>
        <p:nvSpPr>
          <p:cNvPr id="233" name="Google Shape;233;p38"/>
          <p:cNvSpPr txBox="1"/>
          <p:nvPr/>
        </p:nvSpPr>
        <p:spPr>
          <a:xfrm>
            <a:off x="595575" y="1147800"/>
            <a:ext cx="8404200" cy="3416400"/>
          </a:xfrm>
          <a:prstGeom prst="rect">
            <a:avLst/>
          </a:prstGeom>
          <a:noFill/>
          <a:ln>
            <a:noFill/>
          </a:ln>
        </p:spPr>
        <p:txBody>
          <a:bodyPr anchorCtr="0" anchor="t" bIns="91425" lIns="91425" spcFirstLastPara="1" rIns="91425" wrap="square" tIns="91425">
            <a:normAutofit lnSpcReduction="20000"/>
          </a:bodyPr>
          <a:lstStyle/>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Logo															3</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Razones														4</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Planimetría														5</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Reductibilidad													6</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Colores Corporativos												7</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Tipografía Corporativa										                14</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Normas para el buen uso de la marca								       15</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Versiones Correctas											       16</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Aplicaciones Correctas											       17</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Aplicaciones Incorrectas										       19</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Expresión textual de la marca									       20</a:t>
            </a:r>
            <a:endParaRPr sz="1200">
              <a:solidFill>
                <a:srgbClr val="FFFFFF"/>
              </a:solidFill>
              <a:latin typeface="Verdana"/>
              <a:ea typeface="Verdana"/>
              <a:cs typeface="Verdana"/>
              <a:sym typeface="Verdana"/>
            </a:endParaRPr>
          </a:p>
          <a:p>
            <a:pPr indent="-304800" lvl="0" marL="457200" rtl="0" algn="l">
              <a:lnSpc>
                <a:spcPct val="150000"/>
              </a:lnSpc>
              <a:spcBef>
                <a:spcPts val="0"/>
              </a:spcBef>
              <a:spcAft>
                <a:spcPts val="0"/>
              </a:spcAft>
              <a:buClr>
                <a:srgbClr val="FFFFFF"/>
              </a:buClr>
              <a:buSzPts val="1200"/>
              <a:buFont typeface="Verdana"/>
              <a:buChar char="●"/>
            </a:pPr>
            <a:r>
              <a:rPr lang="en" sz="1200">
                <a:solidFill>
                  <a:srgbClr val="FFFFFF"/>
                </a:solidFill>
                <a:latin typeface="Verdana"/>
                <a:ea typeface="Verdana"/>
                <a:cs typeface="Verdana"/>
                <a:sym typeface="Verdana"/>
              </a:rPr>
              <a:t>Aplicaciones de la marca										       21</a:t>
            </a:r>
            <a:endParaRPr sz="1200">
              <a:solidFill>
                <a:srgbClr val="FFFFFF"/>
              </a:solidFill>
              <a:latin typeface="Verdana"/>
              <a:ea typeface="Verdana"/>
              <a:cs typeface="Verdana"/>
              <a:sym typeface="Verdana"/>
            </a:endParaRPr>
          </a:p>
          <a:p>
            <a:pPr indent="0" lvl="0" marL="0" rtl="0" algn="l">
              <a:lnSpc>
                <a:spcPct val="115000"/>
              </a:lnSpc>
              <a:spcBef>
                <a:spcPts val="1200"/>
              </a:spcBef>
              <a:spcAft>
                <a:spcPts val="1200"/>
              </a:spcAft>
              <a:buNone/>
            </a:pPr>
            <a:r>
              <a:t/>
            </a:r>
            <a:endParaRPr sz="1200">
              <a:solidFill>
                <a:srgbClr val="FFFFFF"/>
              </a:solidFill>
              <a:latin typeface="Verdana"/>
              <a:ea typeface="Verdana"/>
              <a:cs typeface="Verdana"/>
              <a:sym typeface="Verdana"/>
            </a:endParaRPr>
          </a:p>
        </p:txBody>
      </p:sp>
      <p:cxnSp>
        <p:nvCxnSpPr>
          <p:cNvPr id="234" name="Google Shape;234;p38"/>
          <p:cNvCxnSpPr/>
          <p:nvPr/>
        </p:nvCxnSpPr>
        <p:spPr>
          <a:xfrm>
            <a:off x="1599375" y="1384800"/>
            <a:ext cx="6332100" cy="0"/>
          </a:xfrm>
          <a:prstGeom prst="straightConnector1">
            <a:avLst/>
          </a:prstGeom>
          <a:noFill/>
          <a:ln cap="flat" cmpd="sng" w="9525">
            <a:solidFill>
              <a:srgbClr val="FFFFFF"/>
            </a:solidFill>
            <a:prstDash val="solid"/>
            <a:round/>
            <a:headEnd len="med" w="med" type="none"/>
            <a:tailEnd len="med" w="med" type="none"/>
          </a:ln>
        </p:spPr>
      </p:cxnSp>
      <p:cxnSp>
        <p:nvCxnSpPr>
          <p:cNvPr id="235" name="Google Shape;235;p38"/>
          <p:cNvCxnSpPr/>
          <p:nvPr/>
        </p:nvCxnSpPr>
        <p:spPr>
          <a:xfrm>
            <a:off x="1909000" y="1655000"/>
            <a:ext cx="6022500" cy="0"/>
          </a:xfrm>
          <a:prstGeom prst="straightConnector1">
            <a:avLst/>
          </a:prstGeom>
          <a:noFill/>
          <a:ln cap="flat" cmpd="sng" w="9525">
            <a:solidFill>
              <a:srgbClr val="FFFFFF"/>
            </a:solidFill>
            <a:prstDash val="solid"/>
            <a:round/>
            <a:headEnd len="med" w="med" type="none"/>
            <a:tailEnd len="med" w="med" type="none"/>
          </a:ln>
        </p:spPr>
      </p:cxnSp>
      <p:cxnSp>
        <p:nvCxnSpPr>
          <p:cNvPr id="236" name="Google Shape;236;p38"/>
          <p:cNvCxnSpPr/>
          <p:nvPr/>
        </p:nvCxnSpPr>
        <p:spPr>
          <a:xfrm>
            <a:off x="2134175" y="1869175"/>
            <a:ext cx="5797200" cy="0"/>
          </a:xfrm>
          <a:prstGeom prst="straightConnector1">
            <a:avLst/>
          </a:prstGeom>
          <a:noFill/>
          <a:ln cap="flat" cmpd="sng" w="9525">
            <a:solidFill>
              <a:srgbClr val="FFFFFF"/>
            </a:solidFill>
            <a:prstDash val="solid"/>
            <a:round/>
            <a:headEnd len="med" w="med" type="none"/>
            <a:tailEnd len="med" w="med" type="none"/>
          </a:ln>
        </p:spPr>
      </p:cxnSp>
      <p:cxnSp>
        <p:nvCxnSpPr>
          <p:cNvPr id="237" name="Google Shape;237;p38"/>
          <p:cNvCxnSpPr/>
          <p:nvPr/>
        </p:nvCxnSpPr>
        <p:spPr>
          <a:xfrm>
            <a:off x="2312425" y="2101200"/>
            <a:ext cx="5620800" cy="0"/>
          </a:xfrm>
          <a:prstGeom prst="straightConnector1">
            <a:avLst/>
          </a:prstGeom>
          <a:noFill/>
          <a:ln cap="flat" cmpd="sng" w="9525">
            <a:solidFill>
              <a:srgbClr val="FFFFFF"/>
            </a:solidFill>
            <a:prstDash val="solid"/>
            <a:round/>
            <a:headEnd len="med" w="med" type="none"/>
            <a:tailEnd len="med" w="med" type="none"/>
          </a:ln>
        </p:spPr>
      </p:cxnSp>
      <p:cxnSp>
        <p:nvCxnSpPr>
          <p:cNvPr id="238" name="Google Shape;238;p38"/>
          <p:cNvCxnSpPr/>
          <p:nvPr/>
        </p:nvCxnSpPr>
        <p:spPr>
          <a:xfrm>
            <a:off x="2767300" y="2326650"/>
            <a:ext cx="5144700" cy="0"/>
          </a:xfrm>
          <a:prstGeom prst="straightConnector1">
            <a:avLst/>
          </a:prstGeom>
          <a:noFill/>
          <a:ln cap="flat" cmpd="sng" w="9525">
            <a:solidFill>
              <a:srgbClr val="FFFFFF"/>
            </a:solidFill>
            <a:prstDash val="solid"/>
            <a:round/>
            <a:headEnd len="med" w="med" type="none"/>
            <a:tailEnd len="med" w="med" type="none"/>
          </a:ln>
        </p:spPr>
      </p:cxnSp>
      <p:cxnSp>
        <p:nvCxnSpPr>
          <p:cNvPr id="239" name="Google Shape;239;p38"/>
          <p:cNvCxnSpPr/>
          <p:nvPr/>
        </p:nvCxnSpPr>
        <p:spPr>
          <a:xfrm>
            <a:off x="4111175" y="2799750"/>
            <a:ext cx="3717600" cy="0"/>
          </a:xfrm>
          <a:prstGeom prst="straightConnector1">
            <a:avLst/>
          </a:prstGeom>
          <a:noFill/>
          <a:ln cap="flat" cmpd="sng" w="9525">
            <a:solidFill>
              <a:srgbClr val="FFFFFF"/>
            </a:solidFill>
            <a:prstDash val="solid"/>
            <a:round/>
            <a:headEnd len="med" w="med" type="none"/>
            <a:tailEnd len="med" w="med" type="none"/>
          </a:ln>
        </p:spPr>
      </p:cxnSp>
      <p:cxnSp>
        <p:nvCxnSpPr>
          <p:cNvPr id="240" name="Google Shape;240;p38"/>
          <p:cNvCxnSpPr/>
          <p:nvPr/>
        </p:nvCxnSpPr>
        <p:spPr>
          <a:xfrm>
            <a:off x="2767300" y="3036300"/>
            <a:ext cx="5070900" cy="0"/>
          </a:xfrm>
          <a:prstGeom prst="straightConnector1">
            <a:avLst/>
          </a:prstGeom>
          <a:noFill/>
          <a:ln cap="flat" cmpd="sng" w="9525">
            <a:solidFill>
              <a:srgbClr val="FFFFFF"/>
            </a:solidFill>
            <a:prstDash val="solid"/>
            <a:round/>
            <a:headEnd len="med" w="med" type="none"/>
            <a:tailEnd len="med" w="med" type="none"/>
          </a:ln>
        </p:spPr>
      </p:cxnSp>
      <p:cxnSp>
        <p:nvCxnSpPr>
          <p:cNvPr id="241" name="Google Shape;241;p38"/>
          <p:cNvCxnSpPr/>
          <p:nvPr/>
        </p:nvCxnSpPr>
        <p:spPr>
          <a:xfrm>
            <a:off x="2929025" y="3272850"/>
            <a:ext cx="4918500" cy="0"/>
          </a:xfrm>
          <a:prstGeom prst="straightConnector1">
            <a:avLst/>
          </a:prstGeom>
          <a:noFill/>
          <a:ln cap="flat" cmpd="sng" w="9525">
            <a:solidFill>
              <a:srgbClr val="FFFFFF"/>
            </a:solidFill>
            <a:prstDash val="solid"/>
            <a:round/>
            <a:headEnd len="med" w="med" type="none"/>
            <a:tailEnd len="med" w="med" type="none"/>
          </a:ln>
        </p:spPr>
      </p:cxnSp>
      <p:cxnSp>
        <p:nvCxnSpPr>
          <p:cNvPr id="242" name="Google Shape;242;p38"/>
          <p:cNvCxnSpPr/>
          <p:nvPr/>
        </p:nvCxnSpPr>
        <p:spPr>
          <a:xfrm>
            <a:off x="3072100" y="3509400"/>
            <a:ext cx="4784700" cy="0"/>
          </a:xfrm>
          <a:prstGeom prst="straightConnector1">
            <a:avLst/>
          </a:prstGeom>
          <a:noFill/>
          <a:ln cap="flat" cmpd="sng" w="9525">
            <a:solidFill>
              <a:srgbClr val="FFFFFF"/>
            </a:solidFill>
            <a:prstDash val="solid"/>
            <a:round/>
            <a:headEnd len="med" w="med" type="none"/>
            <a:tailEnd len="med" w="med" type="none"/>
          </a:ln>
        </p:spPr>
      </p:cxnSp>
      <p:cxnSp>
        <p:nvCxnSpPr>
          <p:cNvPr id="243" name="Google Shape;243;p38"/>
          <p:cNvCxnSpPr/>
          <p:nvPr/>
        </p:nvCxnSpPr>
        <p:spPr>
          <a:xfrm>
            <a:off x="3505025" y="3745950"/>
            <a:ext cx="4370400" cy="0"/>
          </a:xfrm>
          <a:prstGeom prst="straightConnector1">
            <a:avLst/>
          </a:prstGeom>
          <a:noFill/>
          <a:ln cap="flat" cmpd="sng" w="9525">
            <a:solidFill>
              <a:srgbClr val="FFFFFF"/>
            </a:solidFill>
            <a:prstDash val="solid"/>
            <a:round/>
            <a:headEnd len="med" w="med" type="none"/>
            <a:tailEnd len="med" w="med" type="none"/>
          </a:ln>
        </p:spPr>
      </p:cxnSp>
      <p:cxnSp>
        <p:nvCxnSpPr>
          <p:cNvPr id="244" name="Google Shape;244;p38"/>
          <p:cNvCxnSpPr/>
          <p:nvPr/>
        </p:nvCxnSpPr>
        <p:spPr>
          <a:xfrm>
            <a:off x="3128200" y="3982500"/>
            <a:ext cx="4756500" cy="0"/>
          </a:xfrm>
          <a:prstGeom prst="straightConnector1">
            <a:avLst/>
          </a:prstGeom>
          <a:noFill/>
          <a:ln cap="flat" cmpd="sng" w="9525">
            <a:solidFill>
              <a:srgbClr val="FFFFFF"/>
            </a:solidFill>
            <a:prstDash val="solid"/>
            <a:round/>
            <a:headEnd len="med" w="med" type="none"/>
            <a:tailEnd len="med" w="med" type="none"/>
          </a:ln>
        </p:spPr>
      </p:cxnSp>
      <p:cxnSp>
        <p:nvCxnSpPr>
          <p:cNvPr id="245" name="Google Shape;245;p38"/>
          <p:cNvCxnSpPr/>
          <p:nvPr/>
        </p:nvCxnSpPr>
        <p:spPr>
          <a:xfrm>
            <a:off x="2929025" y="2563200"/>
            <a:ext cx="49557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 type="body"/>
          </p:nvPr>
        </p:nvSpPr>
        <p:spPr>
          <a:xfrm>
            <a:off x="104600" y="152000"/>
            <a:ext cx="3565200" cy="169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600"/>
              <a:t>Expresión textual de la marca</a:t>
            </a:r>
            <a:endParaRPr b="1" i="1" sz="1600">
              <a:solidFill>
                <a:schemeClr val="accent1"/>
              </a:solidFill>
            </a:endParaRPr>
          </a:p>
          <a:p>
            <a:pPr indent="0" lvl="0" marL="0" rtl="0" algn="l">
              <a:spcBef>
                <a:spcPts val="0"/>
              </a:spcBef>
              <a:spcAft>
                <a:spcPts val="0"/>
              </a:spcAft>
              <a:buNone/>
            </a:pPr>
            <a:r>
              <a:t/>
            </a:r>
            <a:endParaRPr/>
          </a:p>
          <a:p>
            <a:pPr indent="0" lvl="0" marL="0" rtl="0" algn="l">
              <a:lnSpc>
                <a:spcPct val="115000"/>
              </a:lnSpc>
              <a:spcBef>
                <a:spcPts val="1200"/>
              </a:spcBef>
              <a:spcAft>
                <a:spcPts val="1200"/>
              </a:spcAft>
              <a:buNone/>
            </a:pPr>
            <a:r>
              <a:rPr lang="en" sz="1600"/>
              <a:t>Cuando la marca Green Roots esté mecanografiada se escribirá tal y como se muestra en el ejemplo.</a:t>
            </a:r>
            <a:endParaRPr sz="1800"/>
          </a:p>
        </p:txBody>
      </p:sp>
      <p:sp>
        <p:nvSpPr>
          <p:cNvPr id="433" name="Google Shape;433;p56"/>
          <p:cNvSpPr txBox="1"/>
          <p:nvPr/>
        </p:nvSpPr>
        <p:spPr>
          <a:xfrm>
            <a:off x="237100" y="2919100"/>
            <a:ext cx="417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naheim"/>
                <a:ea typeface="Anaheim"/>
                <a:cs typeface="Anaheim"/>
                <a:sym typeface="Anaheim"/>
              </a:rPr>
              <a:t>Ejemplo de cómo se escribe la marca Green </a:t>
            </a:r>
            <a:r>
              <a:rPr lang="en" sz="1500">
                <a:solidFill>
                  <a:schemeClr val="dk1"/>
                </a:solidFill>
                <a:latin typeface="Anaheim"/>
                <a:ea typeface="Anaheim"/>
                <a:cs typeface="Anaheim"/>
                <a:sym typeface="Anaheim"/>
              </a:rPr>
              <a:t>Roots</a:t>
            </a:r>
            <a:endParaRPr sz="1500">
              <a:solidFill>
                <a:schemeClr val="dk1"/>
              </a:solidFill>
              <a:latin typeface="Anaheim"/>
              <a:ea typeface="Anaheim"/>
              <a:cs typeface="Anaheim"/>
              <a:sym typeface="Anaheim"/>
            </a:endParaRPr>
          </a:p>
        </p:txBody>
      </p:sp>
      <p:cxnSp>
        <p:nvCxnSpPr>
          <p:cNvPr id="434" name="Google Shape;434;p56"/>
          <p:cNvCxnSpPr/>
          <p:nvPr/>
        </p:nvCxnSpPr>
        <p:spPr>
          <a:xfrm flipH="1">
            <a:off x="237300" y="2828925"/>
            <a:ext cx="4235700" cy="5100"/>
          </a:xfrm>
          <a:prstGeom prst="straightConnector1">
            <a:avLst/>
          </a:prstGeom>
          <a:noFill/>
          <a:ln cap="flat" cmpd="sng" w="9525">
            <a:solidFill>
              <a:schemeClr val="lt2"/>
            </a:solidFill>
            <a:prstDash val="solid"/>
            <a:round/>
            <a:headEnd len="med" w="med" type="oval"/>
            <a:tailEnd len="med" w="med" type="oval"/>
          </a:ln>
        </p:spPr>
      </p:cxnSp>
      <p:sp>
        <p:nvSpPr>
          <p:cNvPr id="435" name="Google Shape;435;p56"/>
          <p:cNvSpPr txBox="1"/>
          <p:nvPr/>
        </p:nvSpPr>
        <p:spPr>
          <a:xfrm>
            <a:off x="349850" y="2406700"/>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Escritura correcta</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36" name="Google Shape;436;p56"/>
          <p:cNvSpPr txBox="1"/>
          <p:nvPr/>
        </p:nvSpPr>
        <p:spPr>
          <a:xfrm>
            <a:off x="237100" y="4058750"/>
            <a:ext cx="4915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naheim"/>
                <a:ea typeface="Anaheim"/>
                <a:cs typeface="Anaheim"/>
                <a:sym typeface="Anaheim"/>
              </a:rPr>
              <a:t>Ejemplo de cómo No se escribe la marca GREEN ROOTS</a:t>
            </a:r>
            <a:endParaRPr sz="1500">
              <a:solidFill>
                <a:schemeClr val="dk1"/>
              </a:solidFill>
              <a:latin typeface="Anaheim"/>
              <a:ea typeface="Anaheim"/>
              <a:cs typeface="Anaheim"/>
              <a:sym typeface="Anaheim"/>
            </a:endParaRPr>
          </a:p>
        </p:txBody>
      </p:sp>
      <p:cxnSp>
        <p:nvCxnSpPr>
          <p:cNvPr id="437" name="Google Shape;437;p56"/>
          <p:cNvCxnSpPr/>
          <p:nvPr/>
        </p:nvCxnSpPr>
        <p:spPr>
          <a:xfrm flipH="1">
            <a:off x="153750" y="3977025"/>
            <a:ext cx="4475400" cy="14700"/>
          </a:xfrm>
          <a:prstGeom prst="straightConnector1">
            <a:avLst/>
          </a:prstGeom>
          <a:noFill/>
          <a:ln cap="flat" cmpd="sng" w="9525">
            <a:solidFill>
              <a:schemeClr val="lt2"/>
            </a:solidFill>
            <a:prstDash val="solid"/>
            <a:round/>
            <a:headEnd len="med" w="med" type="oval"/>
            <a:tailEnd len="med" w="med" type="oval"/>
          </a:ln>
        </p:spPr>
      </p:cxnSp>
      <p:sp>
        <p:nvSpPr>
          <p:cNvPr id="438" name="Google Shape;438;p56"/>
          <p:cNvSpPr txBox="1"/>
          <p:nvPr/>
        </p:nvSpPr>
        <p:spPr>
          <a:xfrm>
            <a:off x="266300" y="3649563"/>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Escritura incorrecta</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500">
              <a:solidFill>
                <a:schemeClr val="dk1"/>
              </a:solidFill>
              <a:latin typeface="Anaheim"/>
              <a:ea typeface="Anaheim"/>
              <a:cs typeface="Anaheim"/>
              <a:sym typeface="Anaheim"/>
            </a:endParaRPr>
          </a:p>
        </p:txBody>
      </p:sp>
      <p:cxnSp>
        <p:nvCxnSpPr>
          <p:cNvPr id="439" name="Google Shape;439;p56"/>
          <p:cNvCxnSpPr/>
          <p:nvPr/>
        </p:nvCxnSpPr>
        <p:spPr>
          <a:xfrm>
            <a:off x="387800" y="4100525"/>
            <a:ext cx="4305600" cy="354000"/>
          </a:xfrm>
          <a:prstGeom prst="straightConnector1">
            <a:avLst/>
          </a:prstGeom>
          <a:noFill/>
          <a:ln cap="flat" cmpd="sng" w="9525">
            <a:solidFill>
              <a:srgbClr val="FF0000"/>
            </a:solidFill>
            <a:prstDash val="solid"/>
            <a:round/>
            <a:headEnd len="med" w="med" type="none"/>
            <a:tailEnd len="med" w="med" type="none"/>
          </a:ln>
        </p:spPr>
      </p:cxnSp>
      <p:sp>
        <p:nvSpPr>
          <p:cNvPr id="440" name="Google Shape;440;p56"/>
          <p:cNvSpPr txBox="1"/>
          <p:nvPr/>
        </p:nvSpPr>
        <p:spPr>
          <a:xfrm>
            <a:off x="4757950" y="3576225"/>
            <a:ext cx="457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naheim"/>
                <a:ea typeface="Anaheim"/>
                <a:cs typeface="Anaheim"/>
                <a:sym typeface="Anaheim"/>
              </a:rPr>
              <a:t>Ejemplo de cómo No se escribe la marca green roots</a:t>
            </a:r>
            <a:endParaRPr sz="1500">
              <a:solidFill>
                <a:schemeClr val="dk1"/>
              </a:solidFill>
              <a:latin typeface="Anaheim"/>
              <a:ea typeface="Anaheim"/>
              <a:cs typeface="Anaheim"/>
              <a:sym typeface="Anaheim"/>
            </a:endParaRPr>
          </a:p>
        </p:txBody>
      </p:sp>
      <p:cxnSp>
        <p:nvCxnSpPr>
          <p:cNvPr id="441" name="Google Shape;441;p56"/>
          <p:cNvCxnSpPr/>
          <p:nvPr/>
        </p:nvCxnSpPr>
        <p:spPr>
          <a:xfrm rot="10800000">
            <a:off x="4748575" y="3489875"/>
            <a:ext cx="4123500" cy="0"/>
          </a:xfrm>
          <a:prstGeom prst="straightConnector1">
            <a:avLst/>
          </a:prstGeom>
          <a:noFill/>
          <a:ln cap="flat" cmpd="sng" w="9525">
            <a:solidFill>
              <a:schemeClr val="lt2"/>
            </a:solidFill>
            <a:prstDash val="solid"/>
            <a:round/>
            <a:headEnd len="med" w="med" type="oval"/>
            <a:tailEnd len="med" w="med" type="oval"/>
          </a:ln>
        </p:spPr>
      </p:cxnSp>
      <p:sp>
        <p:nvSpPr>
          <p:cNvPr id="442" name="Google Shape;442;p56"/>
          <p:cNvSpPr txBox="1"/>
          <p:nvPr/>
        </p:nvSpPr>
        <p:spPr>
          <a:xfrm>
            <a:off x="4829375" y="3147863"/>
            <a:ext cx="21462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Escritura incorrecta</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500">
              <a:solidFill>
                <a:schemeClr val="dk1"/>
              </a:solidFill>
              <a:latin typeface="Anaheim"/>
              <a:ea typeface="Anaheim"/>
              <a:cs typeface="Anaheim"/>
              <a:sym typeface="Anaheim"/>
            </a:endParaRPr>
          </a:p>
        </p:txBody>
      </p:sp>
      <p:cxnSp>
        <p:nvCxnSpPr>
          <p:cNvPr id="443" name="Google Shape;443;p56"/>
          <p:cNvCxnSpPr/>
          <p:nvPr/>
        </p:nvCxnSpPr>
        <p:spPr>
          <a:xfrm>
            <a:off x="4950875" y="3614625"/>
            <a:ext cx="4096200" cy="297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idx="2" type="subTitle"/>
          </p:nvPr>
        </p:nvSpPr>
        <p:spPr>
          <a:xfrm>
            <a:off x="380625" y="2620600"/>
            <a:ext cx="5066100" cy="25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t>Aplicaciones de marca</a:t>
            </a:r>
            <a:endParaRPr b="1" i="1" sz="1800"/>
          </a:p>
          <a:p>
            <a:pPr indent="0" lvl="0" marL="0" rtl="0" algn="just">
              <a:lnSpc>
                <a:spcPct val="115000"/>
              </a:lnSpc>
              <a:spcBef>
                <a:spcPts val="1200"/>
              </a:spcBef>
              <a:spcAft>
                <a:spcPts val="0"/>
              </a:spcAft>
              <a:buNone/>
            </a:pPr>
            <a:r>
              <a:rPr lang="en" sz="1600"/>
              <a:t>Para evitar resultados no deseados en la puesta en práctica de la marca Green Roots en diferentes soportes deben seguir una serie de normas genéricas.</a:t>
            </a:r>
            <a:endParaRPr sz="1600"/>
          </a:p>
          <a:p>
            <a:pPr indent="0" lvl="0" marL="0" rtl="0" algn="just">
              <a:lnSpc>
                <a:spcPct val="115000"/>
              </a:lnSpc>
              <a:spcBef>
                <a:spcPts val="1200"/>
              </a:spcBef>
              <a:spcAft>
                <a:spcPts val="0"/>
              </a:spcAft>
              <a:buNone/>
            </a:pPr>
            <a:r>
              <a:rPr lang="en" sz="1600"/>
              <a:t>Ordenar y aplicar de forma correcta el logo es garantía de que transmitirá perfectamente la jerarquía dentro del conjunto de la imagen corporativa.</a:t>
            </a:r>
            <a:endParaRPr sz="1600"/>
          </a:p>
          <a:p>
            <a:pPr indent="0" lvl="0" marL="0" rtl="0" algn="l">
              <a:spcBef>
                <a:spcPts val="1200"/>
              </a:spcBef>
              <a:spcAft>
                <a:spcPts val="1200"/>
              </a:spcAft>
              <a:buNone/>
            </a:pPr>
            <a:r>
              <a:t/>
            </a:r>
            <a:endParaRPr b="1" i="1" sz="1800"/>
          </a:p>
        </p:txBody>
      </p:sp>
      <p:pic>
        <p:nvPicPr>
          <p:cNvPr id="449" name="Google Shape;449;p57"/>
          <p:cNvPicPr preferRelativeResize="0"/>
          <p:nvPr/>
        </p:nvPicPr>
        <p:blipFill rotWithShape="1">
          <a:blip r:embed="rId3">
            <a:alphaModFix/>
          </a:blip>
          <a:srcRect b="12234" l="8366" r="0" t="0"/>
          <a:stretch/>
        </p:blipFill>
        <p:spPr>
          <a:xfrm>
            <a:off x="5363925" y="192650"/>
            <a:ext cx="3980725" cy="3113875"/>
          </a:xfrm>
          <a:prstGeom prst="rect">
            <a:avLst/>
          </a:prstGeom>
          <a:noFill/>
          <a:ln>
            <a:noFill/>
          </a:ln>
        </p:spPr>
      </p:pic>
      <p:sp>
        <p:nvSpPr>
          <p:cNvPr id="450" name="Google Shape;450;p57"/>
          <p:cNvSpPr txBox="1"/>
          <p:nvPr/>
        </p:nvSpPr>
        <p:spPr>
          <a:xfrm>
            <a:off x="5672600" y="5014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i="1" lang="en" sz="1800">
                <a:solidFill>
                  <a:schemeClr val="dk1"/>
                </a:solidFill>
                <a:latin typeface="Anaheim"/>
                <a:ea typeface="Anaheim"/>
                <a:cs typeface="Anaheim"/>
                <a:sym typeface="Anaheim"/>
              </a:rPr>
              <a:t>Broches</a:t>
            </a:r>
            <a:endParaRPr/>
          </a:p>
        </p:txBody>
      </p:sp>
      <p:pic>
        <p:nvPicPr>
          <p:cNvPr id="451" name="Google Shape;451;p57"/>
          <p:cNvPicPr preferRelativeResize="0"/>
          <p:nvPr/>
        </p:nvPicPr>
        <p:blipFill>
          <a:blip r:embed="rId4">
            <a:alphaModFix/>
          </a:blip>
          <a:stretch>
            <a:fillRect/>
          </a:stretch>
        </p:blipFill>
        <p:spPr>
          <a:xfrm>
            <a:off x="7132950" y="963124"/>
            <a:ext cx="1445650" cy="134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8"/>
          <p:cNvPicPr preferRelativeResize="0"/>
          <p:nvPr/>
        </p:nvPicPr>
        <p:blipFill>
          <a:blip r:embed="rId3">
            <a:alphaModFix/>
          </a:blip>
          <a:stretch>
            <a:fillRect/>
          </a:stretch>
        </p:blipFill>
        <p:spPr>
          <a:xfrm>
            <a:off x="101050" y="1654593"/>
            <a:ext cx="3307860" cy="3152783"/>
          </a:xfrm>
          <a:prstGeom prst="rect">
            <a:avLst/>
          </a:prstGeom>
          <a:noFill/>
          <a:ln>
            <a:noFill/>
          </a:ln>
        </p:spPr>
      </p:pic>
      <p:sp>
        <p:nvSpPr>
          <p:cNvPr id="457" name="Google Shape;457;p58"/>
          <p:cNvSpPr txBox="1"/>
          <p:nvPr/>
        </p:nvSpPr>
        <p:spPr>
          <a:xfrm>
            <a:off x="885200" y="7310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i="1" lang="en" sz="1800">
                <a:solidFill>
                  <a:schemeClr val="dk1"/>
                </a:solidFill>
                <a:latin typeface="Anaheim"/>
                <a:ea typeface="Anaheim"/>
                <a:cs typeface="Anaheim"/>
                <a:sym typeface="Anaheim"/>
              </a:rPr>
              <a:t>Camisetas</a:t>
            </a:r>
            <a:endParaRPr/>
          </a:p>
        </p:txBody>
      </p:sp>
      <p:pic>
        <p:nvPicPr>
          <p:cNvPr id="458" name="Google Shape;458;p58"/>
          <p:cNvPicPr preferRelativeResize="0"/>
          <p:nvPr/>
        </p:nvPicPr>
        <p:blipFill>
          <a:blip r:embed="rId4">
            <a:alphaModFix/>
          </a:blip>
          <a:stretch>
            <a:fillRect/>
          </a:stretch>
        </p:blipFill>
        <p:spPr>
          <a:xfrm>
            <a:off x="1883241" y="2225270"/>
            <a:ext cx="787825" cy="730936"/>
          </a:xfrm>
          <a:prstGeom prst="rect">
            <a:avLst/>
          </a:prstGeom>
          <a:noFill/>
          <a:ln>
            <a:noFill/>
          </a:ln>
        </p:spPr>
      </p:pic>
      <p:pic>
        <p:nvPicPr>
          <p:cNvPr id="459" name="Google Shape;459;p58"/>
          <p:cNvPicPr preferRelativeResize="0"/>
          <p:nvPr/>
        </p:nvPicPr>
        <p:blipFill>
          <a:blip r:embed="rId3">
            <a:alphaModFix/>
          </a:blip>
          <a:stretch>
            <a:fillRect/>
          </a:stretch>
        </p:blipFill>
        <p:spPr>
          <a:xfrm>
            <a:off x="3654240" y="1654600"/>
            <a:ext cx="3307860" cy="3152783"/>
          </a:xfrm>
          <a:prstGeom prst="rect">
            <a:avLst/>
          </a:prstGeom>
          <a:noFill/>
          <a:ln>
            <a:noFill/>
          </a:ln>
        </p:spPr>
      </p:pic>
      <p:pic>
        <p:nvPicPr>
          <p:cNvPr id="460" name="Google Shape;460;p58"/>
          <p:cNvPicPr preferRelativeResize="0"/>
          <p:nvPr/>
        </p:nvPicPr>
        <p:blipFill rotWithShape="1">
          <a:blip r:embed="rId4">
            <a:alphaModFix/>
          </a:blip>
          <a:srcRect b="18546" l="0" r="0" t="0"/>
          <a:stretch/>
        </p:blipFill>
        <p:spPr>
          <a:xfrm>
            <a:off x="4395550" y="2480850"/>
            <a:ext cx="2125675" cy="1606375"/>
          </a:xfrm>
          <a:prstGeom prst="rect">
            <a:avLst/>
          </a:prstGeom>
          <a:noFill/>
          <a:ln>
            <a:noFill/>
          </a:ln>
        </p:spPr>
      </p:pic>
      <p:sp>
        <p:nvSpPr>
          <p:cNvPr id="461" name="Google Shape;461;p58"/>
          <p:cNvSpPr txBox="1"/>
          <p:nvPr/>
        </p:nvSpPr>
        <p:spPr>
          <a:xfrm>
            <a:off x="1395163" y="1252675"/>
            <a:ext cx="17640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Adelante</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462" name="Google Shape;462;p58"/>
          <p:cNvSpPr txBox="1"/>
          <p:nvPr/>
        </p:nvSpPr>
        <p:spPr>
          <a:xfrm>
            <a:off x="5090738" y="1192750"/>
            <a:ext cx="17640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Atrás</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nvSpPr>
        <p:spPr>
          <a:xfrm>
            <a:off x="1327694" y="339150"/>
            <a:ext cx="1373100" cy="7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Anaheim"/>
                <a:ea typeface="Anaheim"/>
                <a:cs typeface="Anaheim"/>
                <a:sym typeface="Anaheim"/>
              </a:rPr>
              <a:t>Stickers</a:t>
            </a:r>
            <a:r>
              <a:rPr b="1" i="1" lang="en" sz="1800">
                <a:solidFill>
                  <a:schemeClr val="dk1"/>
                </a:solidFill>
                <a:latin typeface="Anaheim"/>
                <a:ea typeface="Anaheim"/>
                <a:cs typeface="Anaheim"/>
                <a:sym typeface="Anaheim"/>
              </a:rPr>
              <a:t> </a:t>
            </a:r>
            <a:endParaRPr b="1" i="1" sz="1800">
              <a:solidFill>
                <a:schemeClr val="dk1"/>
              </a:solidFill>
              <a:latin typeface="Anaheim"/>
              <a:ea typeface="Anaheim"/>
              <a:cs typeface="Anaheim"/>
              <a:sym typeface="Anaheim"/>
            </a:endParaRPr>
          </a:p>
        </p:txBody>
      </p:sp>
      <p:pic>
        <p:nvPicPr>
          <p:cNvPr id="468" name="Google Shape;468;p59"/>
          <p:cNvPicPr preferRelativeResize="0"/>
          <p:nvPr/>
        </p:nvPicPr>
        <p:blipFill rotWithShape="1">
          <a:blip r:embed="rId3">
            <a:alphaModFix/>
          </a:blip>
          <a:srcRect b="43544" l="3294" r="53236" t="0"/>
          <a:stretch/>
        </p:blipFill>
        <p:spPr>
          <a:xfrm>
            <a:off x="2758800" y="383888"/>
            <a:ext cx="3369250" cy="4375700"/>
          </a:xfrm>
          <a:prstGeom prst="rect">
            <a:avLst/>
          </a:prstGeom>
          <a:noFill/>
          <a:ln>
            <a:noFill/>
          </a:ln>
        </p:spPr>
      </p:pic>
      <p:pic>
        <p:nvPicPr>
          <p:cNvPr id="469" name="Google Shape;469;p59"/>
          <p:cNvPicPr preferRelativeResize="0"/>
          <p:nvPr/>
        </p:nvPicPr>
        <p:blipFill rotWithShape="1">
          <a:blip r:embed="rId3">
            <a:alphaModFix/>
          </a:blip>
          <a:srcRect b="26689" l="33739" r="44257" t="51587"/>
          <a:stretch/>
        </p:blipFill>
        <p:spPr>
          <a:xfrm>
            <a:off x="6087474" y="2166950"/>
            <a:ext cx="2103325" cy="2076475"/>
          </a:xfrm>
          <a:prstGeom prst="rect">
            <a:avLst/>
          </a:prstGeom>
          <a:noFill/>
          <a:ln>
            <a:noFill/>
          </a:ln>
        </p:spPr>
      </p:pic>
      <p:sp>
        <p:nvSpPr>
          <p:cNvPr id="470" name="Google Shape;470;p59"/>
          <p:cNvSpPr/>
          <p:nvPr/>
        </p:nvSpPr>
        <p:spPr>
          <a:xfrm>
            <a:off x="5435350" y="4347800"/>
            <a:ext cx="744000" cy="615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9"/>
          <p:cNvPicPr preferRelativeResize="0"/>
          <p:nvPr/>
        </p:nvPicPr>
        <p:blipFill rotWithShape="1">
          <a:blip r:embed="rId4">
            <a:alphaModFix/>
          </a:blip>
          <a:srcRect b="18546" l="0" r="0" t="0"/>
          <a:stretch/>
        </p:blipFill>
        <p:spPr>
          <a:xfrm>
            <a:off x="3454073" y="3069525"/>
            <a:ext cx="1772100" cy="1339176"/>
          </a:xfrm>
          <a:prstGeom prst="rect">
            <a:avLst/>
          </a:prstGeom>
          <a:noFill/>
          <a:ln>
            <a:noFill/>
          </a:ln>
        </p:spPr>
      </p:pic>
      <p:pic>
        <p:nvPicPr>
          <p:cNvPr id="472" name="Google Shape;472;p59"/>
          <p:cNvPicPr preferRelativeResize="0"/>
          <p:nvPr/>
        </p:nvPicPr>
        <p:blipFill rotWithShape="1">
          <a:blip r:embed="rId4">
            <a:alphaModFix/>
          </a:blip>
          <a:srcRect b="18546" l="0" r="0" t="0"/>
          <a:stretch/>
        </p:blipFill>
        <p:spPr>
          <a:xfrm>
            <a:off x="6179350" y="2672150"/>
            <a:ext cx="1581850" cy="1195400"/>
          </a:xfrm>
          <a:prstGeom prst="rect">
            <a:avLst/>
          </a:prstGeom>
          <a:noFill/>
          <a:ln>
            <a:noFill/>
          </a:ln>
        </p:spPr>
      </p:pic>
      <p:pic>
        <p:nvPicPr>
          <p:cNvPr id="473" name="Google Shape;473;p59"/>
          <p:cNvPicPr preferRelativeResize="0"/>
          <p:nvPr/>
        </p:nvPicPr>
        <p:blipFill>
          <a:blip r:embed="rId4">
            <a:alphaModFix/>
          </a:blip>
          <a:stretch>
            <a:fillRect/>
          </a:stretch>
        </p:blipFill>
        <p:spPr>
          <a:xfrm>
            <a:off x="3707588" y="1024106"/>
            <a:ext cx="1373100" cy="12739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pic>
        <p:nvPicPr>
          <p:cNvPr id="478" name="Google Shape;478;p60"/>
          <p:cNvPicPr preferRelativeResize="0"/>
          <p:nvPr/>
        </p:nvPicPr>
        <p:blipFill>
          <a:blip r:embed="rId4">
            <a:alphaModFix/>
          </a:blip>
          <a:stretch>
            <a:fillRect/>
          </a:stretch>
        </p:blipFill>
        <p:spPr>
          <a:xfrm>
            <a:off x="25600" y="0"/>
            <a:ext cx="9092790" cy="5143500"/>
          </a:xfrm>
          <a:prstGeom prst="rect">
            <a:avLst/>
          </a:prstGeom>
          <a:noFill/>
          <a:ln>
            <a:noFill/>
          </a:ln>
        </p:spPr>
      </p:pic>
      <p:sp>
        <p:nvSpPr>
          <p:cNvPr id="479" name="Google Shape;479;p60"/>
          <p:cNvSpPr txBox="1"/>
          <p:nvPr>
            <p:ph type="title"/>
          </p:nvPr>
        </p:nvSpPr>
        <p:spPr>
          <a:xfrm>
            <a:off x="1859102" y="3569875"/>
            <a:ext cx="486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¡GRACIAS!</a:t>
            </a:r>
            <a:endParaRPr/>
          </a:p>
        </p:txBody>
      </p:sp>
      <p:sp>
        <p:nvSpPr>
          <p:cNvPr id="480" name="Google Shape;480;p60"/>
          <p:cNvSpPr/>
          <p:nvPr/>
        </p:nvSpPr>
        <p:spPr>
          <a:xfrm>
            <a:off x="2528733" y="4234393"/>
            <a:ext cx="2742235" cy="453034"/>
          </a:xfrm>
          <a:prstGeom prst="rect">
            <a:avLst/>
          </a:prstGeom>
        </p:spPr>
        <p:txBody>
          <a:bodyPr>
            <a:prstTxWarp prst="textPlain"/>
          </a:bodyPr>
          <a:lstStyle/>
          <a:p>
            <a:pPr lvl="0" algn="ctr"/>
            <a:r>
              <a:rPr b="0" i="0">
                <a:ln>
                  <a:noFill/>
                </a:ln>
                <a:solidFill>
                  <a:srgbClr val="9BAD76"/>
                </a:solidFill>
                <a:latin typeface="Caveat"/>
              </a:rPr>
              <a:t>Presentado por:</a:t>
            </a:r>
          </a:p>
        </p:txBody>
      </p:sp>
      <p:sp>
        <p:nvSpPr>
          <p:cNvPr id="481" name="Google Shape;481;p60"/>
          <p:cNvSpPr txBox="1"/>
          <p:nvPr/>
        </p:nvSpPr>
        <p:spPr>
          <a:xfrm>
            <a:off x="5493475" y="3892400"/>
            <a:ext cx="2874000" cy="1251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500">
                <a:solidFill>
                  <a:schemeClr val="dk1"/>
                </a:solidFill>
                <a:latin typeface="Anaheim"/>
                <a:ea typeface="Anaheim"/>
                <a:cs typeface="Anaheim"/>
                <a:sym typeface="Anaheim"/>
              </a:rPr>
              <a:t>Claudia Patricia Galvis Jimenez</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0"/>
              </a:spcAft>
              <a:buNone/>
            </a:pPr>
            <a:r>
              <a:rPr lang="en" sz="1500">
                <a:solidFill>
                  <a:schemeClr val="dk1"/>
                </a:solidFill>
                <a:latin typeface="Anaheim"/>
                <a:ea typeface="Anaheim"/>
                <a:cs typeface="Anaheim"/>
                <a:sym typeface="Anaheim"/>
              </a:rPr>
              <a:t>Juan David Lopez Tapasco</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0"/>
              </a:spcAft>
              <a:buNone/>
            </a:pPr>
            <a:r>
              <a:rPr lang="en" sz="1500">
                <a:solidFill>
                  <a:schemeClr val="dk1"/>
                </a:solidFill>
                <a:latin typeface="Anaheim"/>
                <a:ea typeface="Anaheim"/>
                <a:cs typeface="Anaheim"/>
                <a:sym typeface="Anaheim"/>
              </a:rPr>
              <a:t>Ashlee Parra Espinosa</a:t>
            </a:r>
            <a:endParaRPr sz="1500">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51" name="Google Shape;251;p39"/>
          <p:cNvPicPr preferRelativeResize="0"/>
          <p:nvPr/>
        </p:nvPicPr>
        <p:blipFill rotWithShape="1">
          <a:blip r:embed="rId4">
            <a:alphaModFix/>
          </a:blip>
          <a:srcRect b="0" l="35438" r="0" t="0"/>
          <a:stretch/>
        </p:blipFill>
        <p:spPr>
          <a:xfrm>
            <a:off x="-94025" y="0"/>
            <a:ext cx="10529152" cy="5143501"/>
          </a:xfrm>
          <a:prstGeom prst="rect">
            <a:avLst/>
          </a:prstGeom>
          <a:noFill/>
          <a:ln>
            <a:noFill/>
          </a:ln>
        </p:spPr>
      </p:pic>
      <p:sp>
        <p:nvSpPr>
          <p:cNvPr id="252" name="Google Shape;252;p39"/>
          <p:cNvSpPr txBox="1"/>
          <p:nvPr>
            <p:ph idx="1" type="subTitle"/>
          </p:nvPr>
        </p:nvSpPr>
        <p:spPr>
          <a:xfrm>
            <a:off x="4612975" y="4046350"/>
            <a:ext cx="3852000" cy="45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i="1" lang="en" sz="1800"/>
              <a:t>Logo</a:t>
            </a:r>
            <a:endParaRPr b="1" i="1" sz="1800"/>
          </a:p>
        </p:txBody>
      </p:sp>
      <p:pic>
        <p:nvPicPr>
          <p:cNvPr id="253" name="Google Shape;253;p39"/>
          <p:cNvPicPr preferRelativeResize="0"/>
          <p:nvPr/>
        </p:nvPicPr>
        <p:blipFill>
          <a:blip r:embed="rId5">
            <a:alphaModFix/>
          </a:blip>
          <a:stretch>
            <a:fillRect/>
          </a:stretch>
        </p:blipFill>
        <p:spPr>
          <a:xfrm>
            <a:off x="5479375" y="765576"/>
            <a:ext cx="2985601" cy="2770000"/>
          </a:xfrm>
          <a:prstGeom prst="rect">
            <a:avLst/>
          </a:prstGeom>
          <a:noFill/>
          <a:ln>
            <a:noFill/>
          </a:ln>
        </p:spPr>
      </p:pic>
      <p:pic>
        <p:nvPicPr>
          <p:cNvPr id="254" name="Google Shape;254;p39"/>
          <p:cNvPicPr preferRelativeResize="0"/>
          <p:nvPr/>
        </p:nvPicPr>
        <p:blipFill>
          <a:blip r:embed="rId5">
            <a:alphaModFix/>
          </a:blip>
          <a:stretch>
            <a:fillRect/>
          </a:stretch>
        </p:blipFill>
        <p:spPr>
          <a:xfrm>
            <a:off x="5479375" y="765576"/>
            <a:ext cx="2985601" cy="277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0"/>
          <p:cNvPicPr preferRelativeResize="0"/>
          <p:nvPr/>
        </p:nvPicPr>
        <p:blipFill rotWithShape="1">
          <a:blip r:embed="rId3">
            <a:alphaModFix/>
          </a:blip>
          <a:srcRect b="0" l="69" r="69" t="0"/>
          <a:stretch/>
        </p:blipFill>
        <p:spPr>
          <a:xfrm>
            <a:off x="0" y="-12"/>
            <a:ext cx="9144000" cy="5143524"/>
          </a:xfrm>
          <a:prstGeom prst="rect">
            <a:avLst/>
          </a:prstGeom>
          <a:noFill/>
          <a:ln>
            <a:noFill/>
          </a:ln>
        </p:spPr>
      </p:pic>
      <p:grpSp>
        <p:nvGrpSpPr>
          <p:cNvPr id="260" name="Google Shape;260;p40"/>
          <p:cNvGrpSpPr/>
          <p:nvPr/>
        </p:nvGrpSpPr>
        <p:grpSpPr>
          <a:xfrm>
            <a:off x="-608825" y="-9050"/>
            <a:ext cx="9337454" cy="5161600"/>
            <a:chOff x="1175" y="-17925"/>
            <a:chExt cx="8104725" cy="5161600"/>
          </a:xfrm>
        </p:grpSpPr>
        <p:pic>
          <p:nvPicPr>
            <p:cNvPr id="261" name="Google Shape;261;p40"/>
            <p:cNvPicPr preferRelativeResize="0"/>
            <p:nvPr/>
          </p:nvPicPr>
          <p:blipFill rotWithShape="1">
            <a:blip r:embed="rId4">
              <a:alphaModFix/>
            </a:blip>
            <a:srcRect b="0" l="30177" r="0" t="19015"/>
            <a:stretch/>
          </p:blipFill>
          <p:spPr>
            <a:xfrm rot="5400000">
              <a:off x="2835799" y="-126850"/>
              <a:ext cx="5161175" cy="5379026"/>
            </a:xfrm>
            <a:prstGeom prst="rect">
              <a:avLst/>
            </a:prstGeom>
            <a:noFill/>
            <a:ln>
              <a:noFill/>
            </a:ln>
          </p:spPr>
        </p:pic>
        <p:sp>
          <p:nvSpPr>
            <p:cNvPr id="262" name="Google Shape;262;p40"/>
            <p:cNvSpPr/>
            <p:nvPr/>
          </p:nvSpPr>
          <p:spPr>
            <a:xfrm>
              <a:off x="1175" y="-10025"/>
              <a:ext cx="2774100" cy="51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0"/>
          <p:cNvSpPr txBox="1"/>
          <p:nvPr>
            <p:ph idx="1" type="body"/>
          </p:nvPr>
        </p:nvSpPr>
        <p:spPr>
          <a:xfrm>
            <a:off x="368575" y="1589251"/>
            <a:ext cx="3852000" cy="25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t>Razones</a:t>
            </a:r>
            <a:endParaRPr b="1" i="1" sz="1800"/>
          </a:p>
          <a:p>
            <a:pPr indent="0" lvl="0" marL="0" rtl="0" algn="l">
              <a:lnSpc>
                <a:spcPct val="115000"/>
              </a:lnSpc>
              <a:spcBef>
                <a:spcPts val="1600"/>
              </a:spcBef>
              <a:spcAft>
                <a:spcPts val="0"/>
              </a:spcAft>
              <a:buNone/>
            </a:pPr>
            <a:r>
              <a:rPr lang="en" sz="1800">
                <a:solidFill>
                  <a:srgbClr val="000000"/>
                </a:solidFill>
              </a:rPr>
              <a:t>Damos conciencia a la comunidad educativa sobre la importancia de la flora que rodea nuestra institución educativa.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1"/>
          <p:cNvPicPr preferRelativeResize="0"/>
          <p:nvPr/>
        </p:nvPicPr>
        <p:blipFill rotWithShape="1">
          <a:blip r:embed="rId3">
            <a:alphaModFix/>
          </a:blip>
          <a:srcRect b="0" l="18415" r="18409" t="0"/>
          <a:stretch/>
        </p:blipFill>
        <p:spPr>
          <a:xfrm flipH="1">
            <a:off x="-83964" y="0"/>
            <a:ext cx="4875300" cy="5143500"/>
          </a:xfrm>
          <a:prstGeom prst="rect">
            <a:avLst/>
          </a:prstGeom>
          <a:noFill/>
          <a:ln>
            <a:noFill/>
          </a:ln>
        </p:spPr>
      </p:pic>
      <p:pic>
        <p:nvPicPr>
          <p:cNvPr id="269" name="Google Shape;269;p41"/>
          <p:cNvPicPr preferRelativeResize="0"/>
          <p:nvPr/>
        </p:nvPicPr>
        <p:blipFill rotWithShape="1">
          <a:blip r:embed="rId4">
            <a:alphaModFix/>
          </a:blip>
          <a:srcRect b="0" l="38252" r="0" t="0"/>
          <a:stretch/>
        </p:blipFill>
        <p:spPr>
          <a:xfrm>
            <a:off x="-912225" y="0"/>
            <a:ext cx="9144003" cy="5143501"/>
          </a:xfrm>
          <a:prstGeom prst="rect">
            <a:avLst/>
          </a:prstGeom>
          <a:noFill/>
          <a:ln>
            <a:noFill/>
          </a:ln>
        </p:spPr>
      </p:pic>
      <p:sp>
        <p:nvSpPr>
          <p:cNvPr id="270" name="Google Shape;270;p41"/>
          <p:cNvSpPr txBox="1"/>
          <p:nvPr>
            <p:ph idx="1" type="subTitle"/>
          </p:nvPr>
        </p:nvSpPr>
        <p:spPr>
          <a:xfrm>
            <a:off x="1570250" y="150425"/>
            <a:ext cx="2948400" cy="19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800"/>
              <a:t>Planimetría</a:t>
            </a:r>
            <a:endParaRPr b="1" i="1" sz="1800"/>
          </a:p>
          <a:p>
            <a:pPr indent="0" lvl="0" marL="0" rtl="0" algn="just">
              <a:spcBef>
                <a:spcPts val="1200"/>
              </a:spcBef>
              <a:spcAft>
                <a:spcPts val="0"/>
              </a:spcAft>
              <a:buNone/>
            </a:pPr>
            <a:r>
              <a:rPr lang="en" sz="1800"/>
              <a:t>El logo está diseñado para que tenga las siguientes proporciones de tamaño tomando en referencia una cuadrícula de 8x8 cm.</a:t>
            </a:r>
            <a:endParaRPr sz="1800"/>
          </a:p>
        </p:txBody>
      </p:sp>
      <p:pic>
        <p:nvPicPr>
          <p:cNvPr id="271" name="Google Shape;271;p41"/>
          <p:cNvPicPr preferRelativeResize="0"/>
          <p:nvPr/>
        </p:nvPicPr>
        <p:blipFill>
          <a:blip r:embed="rId5">
            <a:alphaModFix/>
          </a:blip>
          <a:stretch>
            <a:fillRect/>
          </a:stretch>
        </p:blipFill>
        <p:spPr>
          <a:xfrm>
            <a:off x="5049475" y="1121250"/>
            <a:ext cx="3761225" cy="3761225"/>
          </a:xfrm>
          <a:prstGeom prst="rect">
            <a:avLst/>
          </a:prstGeom>
          <a:noFill/>
          <a:ln>
            <a:noFill/>
          </a:ln>
        </p:spPr>
      </p:pic>
      <p:pic>
        <p:nvPicPr>
          <p:cNvPr id="272" name="Google Shape;272;p41"/>
          <p:cNvPicPr preferRelativeResize="0"/>
          <p:nvPr/>
        </p:nvPicPr>
        <p:blipFill>
          <a:blip r:embed="rId6">
            <a:alphaModFix/>
          </a:blip>
          <a:stretch>
            <a:fillRect/>
          </a:stretch>
        </p:blipFill>
        <p:spPr>
          <a:xfrm>
            <a:off x="5314950" y="1503352"/>
            <a:ext cx="3230275" cy="2996998"/>
          </a:xfrm>
          <a:prstGeom prst="rect">
            <a:avLst/>
          </a:prstGeom>
          <a:noFill/>
          <a:ln>
            <a:noFill/>
          </a:ln>
        </p:spPr>
      </p:pic>
      <p:cxnSp>
        <p:nvCxnSpPr>
          <p:cNvPr id="273" name="Google Shape;273;p41"/>
          <p:cNvCxnSpPr/>
          <p:nvPr/>
        </p:nvCxnSpPr>
        <p:spPr>
          <a:xfrm>
            <a:off x="5009700" y="1277600"/>
            <a:ext cx="0" cy="3448500"/>
          </a:xfrm>
          <a:prstGeom prst="straightConnector1">
            <a:avLst/>
          </a:prstGeom>
          <a:noFill/>
          <a:ln cap="flat" cmpd="sng" w="9525">
            <a:solidFill>
              <a:srgbClr val="214001"/>
            </a:solidFill>
            <a:prstDash val="solid"/>
            <a:round/>
            <a:headEnd len="med" w="med" type="oval"/>
            <a:tailEnd len="med" w="med" type="oval"/>
          </a:ln>
        </p:spPr>
      </p:cxnSp>
      <p:cxnSp>
        <p:nvCxnSpPr>
          <p:cNvPr id="274" name="Google Shape;274;p41"/>
          <p:cNvCxnSpPr/>
          <p:nvPr/>
        </p:nvCxnSpPr>
        <p:spPr>
          <a:xfrm flipH="1">
            <a:off x="8810800" y="1229625"/>
            <a:ext cx="300" cy="520500"/>
          </a:xfrm>
          <a:prstGeom prst="straightConnector1">
            <a:avLst/>
          </a:prstGeom>
          <a:noFill/>
          <a:ln cap="flat" cmpd="sng" w="9525">
            <a:solidFill>
              <a:srgbClr val="214001"/>
            </a:solidFill>
            <a:prstDash val="solid"/>
            <a:round/>
            <a:headEnd len="med" w="med" type="oval"/>
            <a:tailEnd len="med" w="med" type="oval"/>
          </a:ln>
        </p:spPr>
      </p:cxnSp>
      <p:sp>
        <p:nvSpPr>
          <p:cNvPr id="275" name="Google Shape;275;p41"/>
          <p:cNvSpPr txBox="1"/>
          <p:nvPr>
            <p:ph idx="1" type="subTitle"/>
          </p:nvPr>
        </p:nvSpPr>
        <p:spPr>
          <a:xfrm rot="-5400000">
            <a:off x="4445300" y="2737113"/>
            <a:ext cx="676200" cy="529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t>8 cm</a:t>
            </a:r>
            <a:endParaRPr sz="1800"/>
          </a:p>
        </p:txBody>
      </p:sp>
      <p:cxnSp>
        <p:nvCxnSpPr>
          <p:cNvPr id="276" name="Google Shape;276;p41"/>
          <p:cNvCxnSpPr/>
          <p:nvPr/>
        </p:nvCxnSpPr>
        <p:spPr>
          <a:xfrm rot="10800000">
            <a:off x="8196325" y="1149475"/>
            <a:ext cx="508800" cy="0"/>
          </a:xfrm>
          <a:prstGeom prst="straightConnector1">
            <a:avLst/>
          </a:prstGeom>
          <a:noFill/>
          <a:ln cap="flat" cmpd="sng" w="9525">
            <a:solidFill>
              <a:srgbClr val="214001"/>
            </a:solidFill>
            <a:prstDash val="solid"/>
            <a:round/>
            <a:headEnd len="med" w="med" type="oval"/>
            <a:tailEnd len="med" w="med" type="oval"/>
          </a:ln>
        </p:spPr>
      </p:cxnSp>
      <p:sp>
        <p:nvSpPr>
          <p:cNvPr id="277" name="Google Shape;277;p41"/>
          <p:cNvSpPr txBox="1"/>
          <p:nvPr>
            <p:ph idx="1" type="subTitle"/>
          </p:nvPr>
        </p:nvSpPr>
        <p:spPr>
          <a:xfrm>
            <a:off x="8098827" y="700125"/>
            <a:ext cx="816600" cy="529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10 mm</a:t>
            </a:r>
            <a:endParaRPr/>
          </a:p>
        </p:txBody>
      </p:sp>
      <p:sp>
        <p:nvSpPr>
          <p:cNvPr id="278" name="Google Shape;278;p41"/>
          <p:cNvSpPr txBox="1"/>
          <p:nvPr>
            <p:ph idx="1" type="subTitle"/>
          </p:nvPr>
        </p:nvSpPr>
        <p:spPr>
          <a:xfrm rot="5400000">
            <a:off x="8561577" y="1293025"/>
            <a:ext cx="816600" cy="529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10 mm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2"/>
          <p:cNvPicPr preferRelativeResize="0"/>
          <p:nvPr/>
        </p:nvPicPr>
        <p:blipFill rotWithShape="1">
          <a:blip r:embed="rId3">
            <a:alphaModFix/>
          </a:blip>
          <a:srcRect b="0" l="0" r="0" t="0"/>
          <a:stretch/>
        </p:blipFill>
        <p:spPr>
          <a:xfrm>
            <a:off x="6" y="0"/>
            <a:ext cx="9144003" cy="5143507"/>
          </a:xfrm>
          <a:prstGeom prst="rect">
            <a:avLst/>
          </a:prstGeom>
          <a:noFill/>
          <a:ln>
            <a:noFill/>
          </a:ln>
        </p:spPr>
      </p:pic>
      <p:pic>
        <p:nvPicPr>
          <p:cNvPr id="284" name="Google Shape;284;p42"/>
          <p:cNvPicPr preferRelativeResize="0"/>
          <p:nvPr/>
        </p:nvPicPr>
        <p:blipFill>
          <a:blip r:embed="rId4">
            <a:alphaModFix/>
          </a:blip>
          <a:stretch>
            <a:fillRect/>
          </a:stretch>
        </p:blipFill>
        <p:spPr>
          <a:xfrm>
            <a:off x="0" y="-1739579"/>
            <a:ext cx="9144003" cy="6883076"/>
          </a:xfrm>
          <a:prstGeom prst="rect">
            <a:avLst/>
          </a:prstGeom>
          <a:noFill/>
          <a:ln>
            <a:noFill/>
          </a:ln>
        </p:spPr>
      </p:pic>
      <p:sp>
        <p:nvSpPr>
          <p:cNvPr id="285" name="Google Shape;285;p42"/>
          <p:cNvSpPr txBox="1"/>
          <p:nvPr>
            <p:ph idx="1" type="subTitle"/>
          </p:nvPr>
        </p:nvSpPr>
        <p:spPr>
          <a:xfrm>
            <a:off x="227425" y="565700"/>
            <a:ext cx="3947700" cy="227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800"/>
              <a:t>Reductibilidad</a:t>
            </a:r>
            <a:endParaRPr b="1" i="1" sz="1800"/>
          </a:p>
          <a:p>
            <a:pPr indent="0" lvl="0" marL="0" rtl="0" algn="l">
              <a:lnSpc>
                <a:spcPct val="115000"/>
              </a:lnSpc>
              <a:spcBef>
                <a:spcPts val="1200"/>
              </a:spcBef>
              <a:spcAft>
                <a:spcPts val="1200"/>
              </a:spcAft>
              <a:buNone/>
            </a:pPr>
            <a:r>
              <a:rPr lang="en" sz="1800"/>
              <a:t>El tamaño mínimo al que el logo puede ser reducido es de 30mm de ancho.</a:t>
            </a:r>
            <a:endParaRPr sz="1800"/>
          </a:p>
        </p:txBody>
      </p:sp>
      <p:pic>
        <p:nvPicPr>
          <p:cNvPr id="286" name="Google Shape;286;p42"/>
          <p:cNvPicPr preferRelativeResize="0"/>
          <p:nvPr/>
        </p:nvPicPr>
        <p:blipFill>
          <a:blip r:embed="rId5">
            <a:alphaModFix/>
          </a:blip>
          <a:stretch>
            <a:fillRect/>
          </a:stretch>
        </p:blipFill>
        <p:spPr>
          <a:xfrm>
            <a:off x="5957150" y="1053176"/>
            <a:ext cx="2985601" cy="2770000"/>
          </a:xfrm>
          <a:prstGeom prst="rect">
            <a:avLst/>
          </a:prstGeom>
          <a:noFill/>
          <a:ln>
            <a:noFill/>
          </a:ln>
        </p:spPr>
      </p:pic>
      <p:cxnSp>
        <p:nvCxnSpPr>
          <p:cNvPr id="287" name="Google Shape;287;p42"/>
          <p:cNvCxnSpPr/>
          <p:nvPr/>
        </p:nvCxnSpPr>
        <p:spPr>
          <a:xfrm rot="10800000">
            <a:off x="1342388" y="4454300"/>
            <a:ext cx="960300" cy="0"/>
          </a:xfrm>
          <a:prstGeom prst="straightConnector1">
            <a:avLst/>
          </a:prstGeom>
          <a:noFill/>
          <a:ln cap="flat" cmpd="sng" w="9525">
            <a:solidFill>
              <a:schemeClr val="lt2"/>
            </a:solidFill>
            <a:prstDash val="solid"/>
            <a:round/>
            <a:headEnd len="med" w="med" type="oval"/>
            <a:tailEnd len="med" w="med" type="oval"/>
          </a:ln>
        </p:spPr>
      </p:cxnSp>
      <p:sp>
        <p:nvSpPr>
          <p:cNvPr id="288" name="Google Shape;288;p42"/>
          <p:cNvSpPr txBox="1"/>
          <p:nvPr/>
        </p:nvSpPr>
        <p:spPr>
          <a:xfrm>
            <a:off x="1508588" y="4454300"/>
            <a:ext cx="6279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35mm</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289" name="Google Shape;289;p42"/>
          <p:cNvSpPr txBox="1"/>
          <p:nvPr/>
        </p:nvSpPr>
        <p:spPr>
          <a:xfrm>
            <a:off x="1378850" y="2773075"/>
            <a:ext cx="8874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Con letra</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sp>
        <p:nvSpPr>
          <p:cNvPr id="290" name="Google Shape;290;p42"/>
          <p:cNvSpPr txBox="1"/>
          <p:nvPr/>
        </p:nvSpPr>
        <p:spPr>
          <a:xfrm>
            <a:off x="3668000" y="2773075"/>
            <a:ext cx="8874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Sin letra</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cxnSp>
        <p:nvCxnSpPr>
          <p:cNvPr id="291" name="Google Shape;291;p42"/>
          <p:cNvCxnSpPr/>
          <p:nvPr/>
        </p:nvCxnSpPr>
        <p:spPr>
          <a:xfrm rot="10800000">
            <a:off x="3858800" y="4454300"/>
            <a:ext cx="505800" cy="0"/>
          </a:xfrm>
          <a:prstGeom prst="straightConnector1">
            <a:avLst/>
          </a:prstGeom>
          <a:noFill/>
          <a:ln cap="flat" cmpd="sng" w="9525">
            <a:solidFill>
              <a:schemeClr val="lt2"/>
            </a:solidFill>
            <a:prstDash val="solid"/>
            <a:round/>
            <a:headEnd len="med" w="med" type="oval"/>
            <a:tailEnd len="med" w="med" type="oval"/>
          </a:ln>
        </p:spPr>
      </p:cxnSp>
      <p:sp>
        <p:nvSpPr>
          <p:cNvPr id="292" name="Google Shape;292;p42"/>
          <p:cNvSpPr txBox="1"/>
          <p:nvPr/>
        </p:nvSpPr>
        <p:spPr>
          <a:xfrm>
            <a:off x="3797738" y="4454325"/>
            <a:ext cx="627900" cy="342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a:solidFill>
                  <a:schemeClr val="dk1"/>
                </a:solidFill>
                <a:latin typeface="Anaheim"/>
                <a:ea typeface="Anaheim"/>
                <a:cs typeface="Anaheim"/>
                <a:sym typeface="Anaheim"/>
              </a:rPr>
              <a:t>20</a:t>
            </a:r>
            <a:r>
              <a:rPr lang="en">
                <a:solidFill>
                  <a:schemeClr val="dk1"/>
                </a:solidFill>
                <a:latin typeface="Anaheim"/>
                <a:ea typeface="Anaheim"/>
                <a:cs typeface="Anaheim"/>
                <a:sym typeface="Anaheim"/>
              </a:rPr>
              <a:t>mm</a:t>
            </a:r>
            <a:endParaRPr>
              <a:solidFill>
                <a:schemeClr val="dk1"/>
              </a:solidFill>
              <a:latin typeface="Anaheim"/>
              <a:ea typeface="Anaheim"/>
              <a:cs typeface="Anaheim"/>
              <a:sym typeface="Anaheim"/>
            </a:endParaRPr>
          </a:p>
          <a:p>
            <a:pPr indent="0" lvl="0" marL="0" rtl="0" algn="l">
              <a:lnSpc>
                <a:spcPct val="95000"/>
              </a:lnSpc>
              <a:spcBef>
                <a:spcPts val="1200"/>
              </a:spcBef>
              <a:spcAft>
                <a:spcPts val="1200"/>
              </a:spcAft>
              <a:buNone/>
            </a:pPr>
            <a:r>
              <a:t/>
            </a:r>
            <a:endParaRPr sz="1100">
              <a:solidFill>
                <a:srgbClr val="582205"/>
              </a:solidFill>
              <a:latin typeface="Verdana"/>
              <a:ea typeface="Verdana"/>
              <a:cs typeface="Verdana"/>
              <a:sym typeface="Verdana"/>
            </a:endParaRPr>
          </a:p>
        </p:txBody>
      </p:sp>
      <p:pic>
        <p:nvPicPr>
          <p:cNvPr id="293" name="Google Shape;293;p42"/>
          <p:cNvPicPr preferRelativeResize="0"/>
          <p:nvPr/>
        </p:nvPicPr>
        <p:blipFill>
          <a:blip r:embed="rId6">
            <a:alphaModFix/>
          </a:blip>
          <a:stretch>
            <a:fillRect/>
          </a:stretch>
        </p:blipFill>
        <p:spPr>
          <a:xfrm>
            <a:off x="3778325" y="3451325"/>
            <a:ext cx="666750" cy="666750"/>
          </a:xfrm>
          <a:prstGeom prst="rect">
            <a:avLst/>
          </a:prstGeom>
          <a:noFill/>
          <a:ln>
            <a:noFill/>
          </a:ln>
        </p:spPr>
      </p:pic>
      <p:pic>
        <p:nvPicPr>
          <p:cNvPr id="294" name="Google Shape;294;p42"/>
          <p:cNvPicPr preferRelativeResize="0"/>
          <p:nvPr/>
        </p:nvPicPr>
        <p:blipFill>
          <a:blip r:embed="rId7">
            <a:alphaModFix/>
          </a:blip>
          <a:stretch>
            <a:fillRect/>
          </a:stretch>
        </p:blipFill>
        <p:spPr>
          <a:xfrm>
            <a:off x="1193900" y="3203663"/>
            <a:ext cx="1257300" cy="116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4001"/>
        </a:solidFill>
      </p:bgPr>
    </p:bg>
    <p:spTree>
      <p:nvGrpSpPr>
        <p:cNvPr id="298" name="Shape 298"/>
        <p:cNvGrpSpPr/>
        <p:nvPr/>
      </p:nvGrpSpPr>
      <p:grpSpPr>
        <a:xfrm>
          <a:off x="0" y="0"/>
          <a:ext cx="0" cy="0"/>
          <a:chOff x="0" y="0"/>
          <a:chExt cx="0" cy="0"/>
        </a:xfrm>
      </p:grpSpPr>
      <p:sp>
        <p:nvSpPr>
          <p:cNvPr id="299" name="Google Shape;299;p43"/>
          <p:cNvSpPr txBox="1"/>
          <p:nvPr>
            <p:ph idx="3" type="subTitle"/>
          </p:nvPr>
        </p:nvSpPr>
        <p:spPr>
          <a:xfrm>
            <a:off x="4496700" y="10981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HTML</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00" name="Google Shape;300;p43"/>
          <p:cNvSpPr txBox="1"/>
          <p:nvPr>
            <p:ph idx="5" type="subTitle"/>
          </p:nvPr>
        </p:nvSpPr>
        <p:spPr>
          <a:xfrm>
            <a:off x="4496750" y="15707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solidFill>
                  <a:schemeClr val="lt1"/>
                </a:solidFill>
              </a:rPr>
              <a:t>#214001</a:t>
            </a:r>
            <a:endParaRPr sz="8000">
              <a:solidFill>
                <a:schemeClr val="lt1"/>
              </a:solidFill>
            </a:endParaRPr>
          </a:p>
        </p:txBody>
      </p:sp>
      <p:sp>
        <p:nvSpPr>
          <p:cNvPr id="301" name="Google Shape;301;p43"/>
          <p:cNvSpPr txBox="1"/>
          <p:nvPr>
            <p:ph idx="1" type="subTitle"/>
          </p:nvPr>
        </p:nvSpPr>
        <p:spPr>
          <a:xfrm>
            <a:off x="344200" y="444475"/>
            <a:ext cx="3633300" cy="28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1800">
                <a:solidFill>
                  <a:schemeClr val="lt1"/>
                </a:solidFill>
              </a:rPr>
              <a:t>Colores Corporativos</a:t>
            </a:r>
            <a:endParaRPr b="1" i="1" sz="1800">
              <a:solidFill>
                <a:schemeClr val="lt1"/>
              </a:solidFill>
            </a:endParaRPr>
          </a:p>
          <a:p>
            <a:pPr indent="0" lvl="0" marL="0" rtl="0" algn="l">
              <a:spcBef>
                <a:spcPts val="1200"/>
              </a:spcBef>
              <a:spcAft>
                <a:spcPts val="0"/>
              </a:spcAft>
              <a:buNone/>
            </a:pPr>
            <a:r>
              <a:t/>
            </a:r>
            <a:endParaRPr b="1" i="1" sz="1800">
              <a:solidFill>
                <a:schemeClr val="lt1"/>
              </a:solidFill>
            </a:endParaRPr>
          </a:p>
          <a:p>
            <a:pPr indent="0" lvl="0" marL="0" rtl="0" algn="just">
              <a:spcBef>
                <a:spcPts val="1200"/>
              </a:spcBef>
              <a:spcAft>
                <a:spcPts val="0"/>
              </a:spcAft>
              <a:buNone/>
            </a:pPr>
            <a:r>
              <a:rPr lang="en" sz="1800">
                <a:solidFill>
                  <a:schemeClr val="lt1"/>
                </a:solidFill>
              </a:rPr>
              <a:t>Las referencias de color de Green Roots son los codigos aquí especificados. Si las condiciones de impresión no permiten el uso de éste, el imagotipo podrá ser impreso en cuatricromía.</a:t>
            </a:r>
            <a:endParaRPr sz="2400">
              <a:solidFill>
                <a:schemeClr val="lt1"/>
              </a:solidFill>
            </a:endParaRPr>
          </a:p>
          <a:p>
            <a:pPr indent="0" lvl="0" marL="0" rtl="0" algn="l">
              <a:spcBef>
                <a:spcPts val="0"/>
              </a:spcBef>
              <a:spcAft>
                <a:spcPts val="1200"/>
              </a:spcAft>
              <a:buNone/>
            </a:pPr>
            <a:r>
              <a:t/>
            </a:r>
            <a:endParaRPr b="1" i="1" sz="1800">
              <a:solidFill>
                <a:schemeClr val="lt1"/>
              </a:solidFill>
            </a:endParaRPr>
          </a:p>
        </p:txBody>
      </p:sp>
      <p:sp>
        <p:nvSpPr>
          <p:cNvPr id="302" name="Google Shape;302;p43"/>
          <p:cNvSpPr txBox="1"/>
          <p:nvPr>
            <p:ph idx="3" type="subTitle"/>
          </p:nvPr>
        </p:nvSpPr>
        <p:spPr>
          <a:xfrm>
            <a:off x="4496700" y="24730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R33 G64 B1</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H90 S98 L13</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C48 M0 Y98 K75</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A7302"/>
        </a:solidFill>
      </p:bgPr>
    </p:bg>
    <p:spTree>
      <p:nvGrpSpPr>
        <p:cNvPr id="306" name="Shape 306"/>
        <p:cNvGrpSpPr/>
        <p:nvPr/>
      </p:nvGrpSpPr>
      <p:grpSpPr>
        <a:xfrm>
          <a:off x="0" y="0"/>
          <a:ext cx="0" cy="0"/>
          <a:chOff x="0" y="0"/>
          <a:chExt cx="0" cy="0"/>
        </a:xfrm>
      </p:grpSpPr>
      <p:sp>
        <p:nvSpPr>
          <p:cNvPr id="307" name="Google Shape;307;p44"/>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HTML</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08" name="Google Shape;308;p44"/>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solidFill>
                  <a:schemeClr val="lt1"/>
                </a:solidFill>
              </a:rPr>
              <a:t>#5A7302</a:t>
            </a:r>
            <a:endParaRPr sz="8000">
              <a:solidFill>
                <a:schemeClr val="lt1"/>
              </a:solidFill>
            </a:endParaRPr>
          </a:p>
        </p:txBody>
      </p:sp>
      <p:sp>
        <p:nvSpPr>
          <p:cNvPr id="309" name="Google Shape;309;p44"/>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solidFill>
                  <a:schemeClr val="lt1"/>
                </a:solidFill>
              </a:rPr>
              <a:t>Colores Corporativos</a:t>
            </a:r>
            <a:endParaRPr b="1" i="1" sz="1800">
              <a:solidFill>
                <a:schemeClr val="lt1"/>
              </a:solidFill>
            </a:endParaRPr>
          </a:p>
        </p:txBody>
      </p:sp>
      <p:sp>
        <p:nvSpPr>
          <p:cNvPr id="310" name="Google Shape;310;p44"/>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R90 G115 B2</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H73 S98 L23</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C22 M0 Y98 K55</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BF04"/>
        </a:solidFill>
      </p:bgPr>
    </p:bg>
    <p:spTree>
      <p:nvGrpSpPr>
        <p:cNvPr id="314" name="Shape 314"/>
        <p:cNvGrpSpPr/>
        <p:nvPr/>
      </p:nvGrpSpPr>
      <p:grpSpPr>
        <a:xfrm>
          <a:off x="0" y="0"/>
          <a:ext cx="0" cy="0"/>
          <a:chOff x="0" y="0"/>
          <a:chExt cx="0" cy="0"/>
        </a:xfrm>
      </p:grpSpPr>
      <p:sp>
        <p:nvSpPr>
          <p:cNvPr id="315" name="Google Shape;315;p45"/>
          <p:cNvSpPr txBox="1"/>
          <p:nvPr>
            <p:ph idx="3" type="subTitle"/>
          </p:nvPr>
        </p:nvSpPr>
        <p:spPr>
          <a:xfrm>
            <a:off x="4252225" y="1126375"/>
            <a:ext cx="4361100" cy="5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HTML</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316" name="Google Shape;316;p45"/>
          <p:cNvSpPr txBox="1"/>
          <p:nvPr>
            <p:ph idx="5" type="subTitle"/>
          </p:nvPr>
        </p:nvSpPr>
        <p:spPr>
          <a:xfrm>
            <a:off x="4252275" y="1598950"/>
            <a:ext cx="43611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8000">
                <a:solidFill>
                  <a:schemeClr val="lt1"/>
                </a:solidFill>
              </a:rPr>
              <a:t>#B9BF04</a:t>
            </a:r>
            <a:endParaRPr sz="8000">
              <a:solidFill>
                <a:schemeClr val="lt1"/>
              </a:solidFill>
            </a:endParaRPr>
          </a:p>
        </p:txBody>
      </p:sp>
      <p:sp>
        <p:nvSpPr>
          <p:cNvPr id="317" name="Google Shape;317;p45"/>
          <p:cNvSpPr txBox="1"/>
          <p:nvPr>
            <p:ph idx="1" type="subTitle"/>
          </p:nvPr>
        </p:nvSpPr>
        <p:spPr>
          <a:xfrm>
            <a:off x="344200" y="444475"/>
            <a:ext cx="24486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i="1" lang="en" sz="1800">
                <a:solidFill>
                  <a:schemeClr val="lt1"/>
                </a:solidFill>
              </a:rPr>
              <a:t>Colores Corporativos</a:t>
            </a:r>
            <a:endParaRPr b="1" i="1" sz="1800">
              <a:solidFill>
                <a:schemeClr val="lt1"/>
              </a:solidFill>
            </a:endParaRPr>
          </a:p>
        </p:txBody>
      </p:sp>
      <p:sp>
        <p:nvSpPr>
          <p:cNvPr id="318" name="Google Shape;318;p45"/>
          <p:cNvSpPr txBox="1"/>
          <p:nvPr>
            <p:ph idx="3" type="subTitle"/>
          </p:nvPr>
        </p:nvSpPr>
        <p:spPr>
          <a:xfrm>
            <a:off x="4252225" y="2501200"/>
            <a:ext cx="4361100" cy="1824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lt1"/>
                </a:solidFill>
              </a:rPr>
              <a:t>R185 G191 B4</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H62 S98 L38 </a:t>
            </a:r>
            <a:endParaRPr sz="1800">
              <a:solidFill>
                <a:schemeClr val="lt1"/>
              </a:solidFill>
            </a:endParaRPr>
          </a:p>
          <a:p>
            <a:pPr indent="0" lvl="0" marL="0" rtl="0" algn="l">
              <a:lnSpc>
                <a:spcPct val="100000"/>
              </a:lnSpc>
              <a:spcBef>
                <a:spcPts val="1200"/>
              </a:spcBef>
              <a:spcAft>
                <a:spcPts val="0"/>
              </a:spcAft>
              <a:buNone/>
            </a:pPr>
            <a:r>
              <a:rPr lang="en" sz="1800">
                <a:solidFill>
                  <a:schemeClr val="lt1"/>
                </a:solidFill>
              </a:rPr>
              <a:t>C3 M0 Y98 K25</a:t>
            </a:r>
            <a:endParaRPr sz="1800">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 Rainforest Backgrounds Company Profile by Slidesgo">
  <a:themeElements>
    <a:clrScheme name="Simple Light">
      <a:dk1>
        <a:srgbClr val="2F3536"/>
      </a:dk1>
      <a:lt1>
        <a:srgbClr val="FFFFFF"/>
      </a:lt1>
      <a:dk2>
        <a:srgbClr val="505D57"/>
      </a:dk2>
      <a:lt2>
        <a:srgbClr val="306645"/>
      </a:lt2>
      <a:accent1>
        <a:srgbClr val="9BAD76"/>
      </a:accent1>
      <a:accent2>
        <a:srgbClr val="FFFFFF"/>
      </a:accent2>
      <a:accent3>
        <a:srgbClr val="FFFFFF"/>
      </a:accent3>
      <a:accent4>
        <a:srgbClr val="FFFFFF"/>
      </a:accent4>
      <a:accent5>
        <a:srgbClr val="FFFFFF"/>
      </a:accent5>
      <a:accent6>
        <a:srgbClr val="FFFFFF"/>
      </a:accent6>
      <a:hlink>
        <a:srgbClr val="9BA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